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7"/>
  </p:notesMasterIdLst>
  <p:sldIdLst>
    <p:sldId id="256" r:id="rId2"/>
    <p:sldId id="274" r:id="rId3"/>
    <p:sldId id="257" r:id="rId4"/>
    <p:sldId id="283" r:id="rId5"/>
    <p:sldId id="258" r:id="rId6"/>
    <p:sldId id="264" r:id="rId7"/>
    <p:sldId id="270" r:id="rId8"/>
    <p:sldId id="268" r:id="rId9"/>
    <p:sldId id="278" r:id="rId10"/>
    <p:sldId id="279" r:id="rId11"/>
    <p:sldId id="269" r:id="rId12"/>
    <p:sldId id="261" r:id="rId13"/>
    <p:sldId id="284" r:id="rId14"/>
    <p:sldId id="285" r:id="rId15"/>
    <p:sldId id="282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yyecla@yahoo.es" initials="a" lastIdx="1" clrIdx="0">
    <p:extLst>
      <p:ext uri="{19B8F6BF-5375-455C-9EA6-DF929625EA0E}">
        <p15:presenceInfo xmlns:p15="http://schemas.microsoft.com/office/powerpoint/2012/main" userId="95a2eabed3c0fc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C"/>
    <a:srgbClr val="0099FF"/>
    <a:srgbClr val="FF7C80"/>
    <a:srgbClr val="0033CC"/>
    <a:srgbClr val="FFFFCC"/>
    <a:srgbClr val="CCECFF"/>
    <a:srgbClr val="FFCCFF"/>
    <a:srgbClr val="660066"/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8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-2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USUARIOS</c:v>
                </c:pt>
              </c:strCache>
            </c:strRef>
          </c:tx>
          <c:spPr>
            <a:solidFill>
              <a:schemeClr val="accent6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1E88E5-953C-4B92-8EE8-54C63C3B4884}" type="VALUE">
                      <a:rPr lang="en-US" sz="2000"/>
                      <a:pPr/>
                      <a:t>[VALOR]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8C-4426-B5B5-3E24D6348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ALCOHOL</c:v>
                </c:pt>
                <c:pt idx="1">
                  <c:v>COCAÍNA</c:v>
                </c:pt>
                <c:pt idx="2">
                  <c:v>LUDOPATÍA</c:v>
                </c:pt>
                <c:pt idx="3">
                  <c:v>CANNABIS</c:v>
                </c:pt>
                <c:pt idx="4">
                  <c:v>PORNOGRAFÍA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80</c:v>
                </c:pt>
                <c:pt idx="1">
                  <c:v>36</c:v>
                </c:pt>
                <c:pt idx="2">
                  <c:v>19</c:v>
                </c:pt>
                <c:pt idx="3">
                  <c:v>18</c:v>
                </c:pt>
                <c:pt idx="4">
                  <c:v>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7-4061-BB6C-2B17FAE6320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99FF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075-4776-A243-952042949F57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F208B798-6DD5-471C-8981-B56446EE9DF6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32-4CA7-97D2-FECAE015F6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ALCOHOL</c:v>
                </c:pt>
                <c:pt idx="1">
                  <c:v>COCAÍNA</c:v>
                </c:pt>
                <c:pt idx="2">
                  <c:v>LUDOPATÍA</c:v>
                </c:pt>
                <c:pt idx="3">
                  <c:v>CANNABIS</c:v>
                </c:pt>
                <c:pt idx="4">
                  <c:v>PORNOGRAFÍA</c:v>
                </c:pt>
                <c:pt idx="5">
                  <c:v>OTROS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65</c:v>
                </c:pt>
                <c:pt idx="1">
                  <c:v>32</c:v>
                </c:pt>
                <c:pt idx="2">
                  <c:v>19</c:v>
                </c:pt>
                <c:pt idx="3">
                  <c:v>16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7-4061-BB6C-2B17FAE6320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7C8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8C-4426-B5B5-3E24D634880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8C-4426-B5B5-3E24D63488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FF5241-F5CA-44DA-8B1F-D9E076A1149E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58C-4426-B5B5-3E24D63488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B0C674-F6C7-4EBD-8525-4ABF59E3610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58C-4426-B5B5-3E24D634880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D4E-4952-815A-C43CCF957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ALCOHOL</c:v>
                </c:pt>
                <c:pt idx="1">
                  <c:v>COCAÍNA</c:v>
                </c:pt>
                <c:pt idx="2">
                  <c:v>LUDOPATÍA</c:v>
                </c:pt>
                <c:pt idx="3">
                  <c:v>CANNABIS</c:v>
                </c:pt>
                <c:pt idx="4">
                  <c:v>PORNOGRAFÍA</c:v>
                </c:pt>
                <c:pt idx="5">
                  <c:v>OTROS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15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7-4061-BB6C-2B17FAE632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1650879"/>
        <c:axId val="1915921311"/>
      </c:barChart>
      <c:catAx>
        <c:axId val="48165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15921311"/>
        <c:crossesAt val="0"/>
        <c:auto val="1"/>
        <c:lblAlgn val="ctr"/>
        <c:lblOffset val="100"/>
        <c:noMultiLvlLbl val="0"/>
      </c:catAx>
      <c:valAx>
        <c:axId val="19159213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dirty="0"/>
                  <a:t>USUARIOS ATENDIDOS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crossAx val="481650879"/>
        <c:crosses val="autoZero"/>
        <c:crossBetween val="between"/>
        <c:majorUnit val="5"/>
      </c:valAx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40448061115368905"/>
          <c:y val="4.6474580086866492E-4"/>
          <c:w val="0.54938719203787945"/>
          <c:h val="5.862633167030571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ixabay.com/en/seven-7-number-design-collection-706891/" TargetMode="External"/><Relationship Id="rId1" Type="http://schemas.openxmlformats.org/officeDocument/2006/relationships/image" Target="../media/image3.jpg"/><Relationship Id="rId6" Type="http://schemas.openxmlformats.org/officeDocument/2006/relationships/hyperlink" Target="https://stock.adobe.com/images/number-56/242162109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inf-inet.com/36-plastic-culvert-pipe-prices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ixabay.com/en/seven-7-number-design-collection-706891/" TargetMode="External"/><Relationship Id="rId1" Type="http://schemas.openxmlformats.org/officeDocument/2006/relationships/image" Target="../media/image3.jpg"/><Relationship Id="rId6" Type="http://schemas.openxmlformats.org/officeDocument/2006/relationships/hyperlink" Target="https://stock.adobe.com/images/number-56/242162109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inf-inet.com/36-plastic-culvert-pipe-pric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E0DF0-765E-425F-A269-CA038A008F93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721416-90BC-4A15-AA50-E28F2BDFE6C7}" type="pres">
      <dgm:prSet presAssocID="{09BE0DF0-765E-425F-A269-CA038A008F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F51062C2-97D7-44C6-B73C-C5C53D09B2C2}" type="presOf" srcId="{09BE0DF0-765E-425F-A269-CA038A008F93}" destId="{47721416-90BC-4A15-AA50-E28F2BDFE6C7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CEA82-CCAE-4222-98AB-2FB687FCA920}" type="doc">
      <dgm:prSet loTypeId="urn:microsoft.com/office/officeart/2005/8/layout/hierarchy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942880C-4999-420E-B099-7AB57B76ECA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Terapias de grupo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2 sesiones/semana</a:t>
          </a:r>
          <a:endParaRPr lang="es-ES" sz="24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gm:t>
    </dgm:pt>
    <dgm:pt modelId="{EFA8A24F-CED1-4202-8073-08B95F319714}" type="parTrans" cxnId="{118FD32F-12E1-4695-9B91-8E104D04789B}">
      <dgm:prSet/>
      <dgm:spPr/>
      <dgm:t>
        <a:bodyPr/>
        <a:lstStyle/>
        <a:p>
          <a:endParaRPr lang="es-ES" sz="1800"/>
        </a:p>
      </dgm:t>
    </dgm:pt>
    <dgm:pt modelId="{745B564F-07A5-49D1-A5E1-CCB7128E06C3}" type="sibTrans" cxnId="{118FD32F-12E1-4695-9B91-8E104D04789B}">
      <dgm:prSet/>
      <dgm:spPr/>
      <dgm:t>
        <a:bodyPr/>
        <a:lstStyle/>
        <a:p>
          <a:endParaRPr lang="es-ES" sz="1800"/>
        </a:p>
      </dgm:t>
    </dgm:pt>
    <dgm:pt modelId="{71D3E2C2-11FC-4B0F-B2B8-473C179A9B1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Gill Sans MT" panose="020B0502020104020203"/>
              <a:ea typeface="+mn-ea"/>
              <a:cs typeface="+mn-cs"/>
            </a:rPr>
            <a:t>80 sesiones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Gill Sans MT" panose="020B0502020104020203"/>
              <a:ea typeface="+mn-ea"/>
              <a:cs typeface="+mn-cs"/>
            </a:rPr>
            <a:t>Media de asistencia: </a:t>
          </a:r>
          <a:r>
            <a:rPr lang="es-ES" sz="2000" b="0" kern="1200" dirty="0">
              <a:latin typeface="Gill Sans MT" panose="020B0502020104020203"/>
              <a:ea typeface="+mn-ea"/>
              <a:cs typeface="+mn-cs"/>
            </a:rPr>
            <a:t>21 usuarios/sesión </a:t>
          </a:r>
          <a:endParaRPr lang="es-ES" sz="2400" b="1" kern="1200" dirty="0">
            <a:latin typeface="Gill Sans MT" panose="020B0502020104020203"/>
            <a:ea typeface="+mn-ea"/>
            <a:cs typeface="+mn-cs"/>
          </a:endParaRPr>
        </a:p>
      </dgm:t>
    </dgm:pt>
    <dgm:pt modelId="{6946512D-A23E-4DB3-8925-18BDE0250253}" type="parTrans" cxnId="{996D6E36-1BB3-46D4-9611-2A8F2F972011}">
      <dgm:prSet/>
      <dgm:spPr/>
      <dgm:t>
        <a:bodyPr/>
        <a:lstStyle/>
        <a:p>
          <a:endParaRPr lang="es-ES" sz="1800"/>
        </a:p>
      </dgm:t>
    </dgm:pt>
    <dgm:pt modelId="{836ED438-9FD7-4C5C-9144-8071330A6515}" type="sibTrans" cxnId="{996D6E36-1BB3-46D4-9611-2A8F2F972011}">
      <dgm:prSet/>
      <dgm:spPr/>
      <dgm:t>
        <a:bodyPr/>
        <a:lstStyle/>
        <a:p>
          <a:endParaRPr lang="es-ES" sz="1800"/>
        </a:p>
      </dgm:t>
    </dgm:pt>
    <dgm:pt modelId="{77C9B28E-B018-4E85-A16F-8A96321C7CA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Microterapias</a:t>
          </a:r>
        </a:p>
      </dgm:t>
    </dgm:pt>
    <dgm:pt modelId="{3D9EBD50-13BB-430F-A492-2F0225E001FE}" type="parTrans" cxnId="{F6CD3C7A-8584-4E19-8543-9DED79922D00}">
      <dgm:prSet/>
      <dgm:spPr/>
      <dgm:t>
        <a:bodyPr/>
        <a:lstStyle/>
        <a:p>
          <a:endParaRPr lang="es-ES" sz="1800"/>
        </a:p>
      </dgm:t>
    </dgm:pt>
    <dgm:pt modelId="{10DFF5B3-7BB9-4EF8-B845-A5B5BE761AC9}" type="sibTrans" cxnId="{F6CD3C7A-8584-4E19-8543-9DED79922D00}">
      <dgm:prSet/>
      <dgm:spPr/>
      <dgm:t>
        <a:bodyPr/>
        <a:lstStyle/>
        <a:p>
          <a:endParaRPr lang="es-ES" sz="1800"/>
        </a:p>
      </dgm:t>
    </dgm:pt>
    <dgm:pt modelId="{280A05B7-1158-4096-B31D-ABD8A4E370C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Acogidas</a:t>
          </a:r>
        </a:p>
      </dgm:t>
    </dgm:pt>
    <dgm:pt modelId="{736B9773-6539-4B3D-96FE-23D62B5B7E5C}" type="parTrans" cxnId="{3836AA8C-D07C-4D40-8ECE-2AFF4B90401C}">
      <dgm:prSet/>
      <dgm:spPr/>
      <dgm:t>
        <a:bodyPr/>
        <a:lstStyle/>
        <a:p>
          <a:endParaRPr lang="es-ES" sz="1800"/>
        </a:p>
      </dgm:t>
    </dgm:pt>
    <dgm:pt modelId="{D92D7333-BE3E-47AB-9DA4-CFC2AAE67E68}" type="sibTrans" cxnId="{3836AA8C-D07C-4D40-8ECE-2AFF4B90401C}">
      <dgm:prSet/>
      <dgm:spPr/>
      <dgm:t>
        <a:bodyPr/>
        <a:lstStyle/>
        <a:p>
          <a:endParaRPr lang="es-ES" sz="1800"/>
        </a:p>
      </dgm:t>
    </dgm:pt>
    <dgm:pt modelId="{0CCB122D-DE89-4B73-A67E-1B7BDF02119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>
            <a:buNone/>
          </a:pPr>
          <a:r>
            <a:rPr lang="es-ES" sz="2400" b="1" kern="1200" dirty="0"/>
            <a:t>50 sesiones</a:t>
          </a:r>
        </a:p>
      </dgm:t>
    </dgm:pt>
    <dgm:pt modelId="{E54052B9-E083-4D4A-9D28-FA2CDE2A36EC}" type="parTrans" cxnId="{F05D4685-D914-415E-805A-A5BDE9909653}">
      <dgm:prSet/>
      <dgm:spPr/>
      <dgm:t>
        <a:bodyPr/>
        <a:lstStyle/>
        <a:p>
          <a:endParaRPr lang="es-ES" sz="1800"/>
        </a:p>
      </dgm:t>
    </dgm:pt>
    <dgm:pt modelId="{5A16B722-C5B4-4000-AF50-C63A07F61F7C}" type="sibTrans" cxnId="{F05D4685-D914-415E-805A-A5BDE9909653}">
      <dgm:prSet/>
      <dgm:spPr/>
      <dgm:t>
        <a:bodyPr/>
        <a:lstStyle/>
        <a:p>
          <a:endParaRPr lang="es-ES" sz="1800"/>
        </a:p>
      </dgm:t>
    </dgm:pt>
    <dgm:pt modelId="{EC78AC82-9A35-46F6-A991-DD4AC4CC2E8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79388" indent="0">
            <a:buNone/>
          </a:pPr>
          <a:r>
            <a:rPr lang="es-ES" sz="2400" kern="1200" dirty="0"/>
            <a:t> </a:t>
          </a:r>
          <a:endParaRPr lang="es-E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</dgm:t>
    </dgm:pt>
    <dgm:pt modelId="{B78B3EC5-E12E-4DCE-8BAC-38ED2925602A}" type="parTrans" cxnId="{56B29507-5C93-4979-8024-F48EDCF60761}">
      <dgm:prSet/>
      <dgm:spPr/>
      <dgm:t>
        <a:bodyPr/>
        <a:lstStyle/>
        <a:p>
          <a:endParaRPr lang="es-ES" sz="1800"/>
        </a:p>
      </dgm:t>
    </dgm:pt>
    <dgm:pt modelId="{651432F8-E846-4A02-97D4-94025039ACED}" type="sibTrans" cxnId="{56B29507-5C93-4979-8024-F48EDCF60761}">
      <dgm:prSet/>
      <dgm:spPr/>
      <dgm:t>
        <a:bodyPr/>
        <a:lstStyle/>
        <a:p>
          <a:endParaRPr lang="es-ES" sz="1800"/>
        </a:p>
      </dgm:t>
    </dgm:pt>
    <dgm:pt modelId="{607BA65D-BE6C-4818-97AE-5335C4A68F5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64 sesiones</a:t>
          </a:r>
        </a:p>
      </dgm:t>
    </dgm:pt>
    <dgm:pt modelId="{34071170-0D7A-45B4-AD48-D9BB3E95ADDC}" type="parTrans" cxnId="{6613A8A3-4A87-4E18-810B-24489248A101}">
      <dgm:prSet/>
      <dgm:spPr/>
      <dgm:t>
        <a:bodyPr/>
        <a:lstStyle/>
        <a:p>
          <a:endParaRPr lang="es-ES" sz="1800"/>
        </a:p>
      </dgm:t>
    </dgm:pt>
    <dgm:pt modelId="{586BD00C-9499-4A5D-B2C3-8B5F4D08C029}" type="sibTrans" cxnId="{6613A8A3-4A87-4E18-810B-24489248A101}">
      <dgm:prSet/>
      <dgm:spPr/>
      <dgm:t>
        <a:bodyPr/>
        <a:lstStyle/>
        <a:p>
          <a:endParaRPr lang="es-ES" sz="1800"/>
        </a:p>
      </dgm:t>
    </dgm:pt>
    <dgm:pt modelId="{EA35271A-EEB3-4352-AFAA-2D06EF69991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ES" sz="1100" kern="1200" dirty="0"/>
        </a:p>
      </dgm:t>
    </dgm:pt>
    <dgm:pt modelId="{C9861CCA-47C5-467D-AE08-6DE5D7FD0DEA}" type="parTrans" cxnId="{55102DE5-EA18-4E7C-B67F-222A05D9ACCA}">
      <dgm:prSet/>
      <dgm:spPr/>
      <dgm:t>
        <a:bodyPr/>
        <a:lstStyle/>
        <a:p>
          <a:endParaRPr lang="es-ES" sz="1800"/>
        </a:p>
      </dgm:t>
    </dgm:pt>
    <dgm:pt modelId="{62557AD8-29FA-4677-BD38-E55B80C333FF}" type="sibTrans" cxnId="{55102DE5-EA18-4E7C-B67F-222A05D9ACCA}">
      <dgm:prSet/>
      <dgm:spPr/>
      <dgm:t>
        <a:bodyPr/>
        <a:lstStyle/>
        <a:p>
          <a:endParaRPr lang="es-ES" sz="1800"/>
        </a:p>
      </dgm:t>
    </dgm:pt>
    <dgm:pt modelId="{ED937C4C-6193-4842-A974-A1309144B62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ES" sz="1100" kern="1200" dirty="0"/>
        </a:p>
      </dgm:t>
    </dgm:pt>
    <dgm:pt modelId="{4CA55010-F8B2-4CA1-934B-77B18D7A668F}" type="parTrans" cxnId="{4710E239-EE2F-4F0E-BBDD-C073C4783DF0}">
      <dgm:prSet/>
      <dgm:spPr/>
      <dgm:t>
        <a:bodyPr/>
        <a:lstStyle/>
        <a:p>
          <a:endParaRPr lang="es-ES" sz="1800"/>
        </a:p>
      </dgm:t>
    </dgm:pt>
    <dgm:pt modelId="{DCAFA851-68CC-454E-8CA9-576D5B0CE14F}" type="sibTrans" cxnId="{4710E239-EE2F-4F0E-BBDD-C073C4783DF0}">
      <dgm:prSet/>
      <dgm:spPr/>
      <dgm:t>
        <a:bodyPr/>
        <a:lstStyle/>
        <a:p>
          <a:endParaRPr lang="es-ES" sz="1800"/>
        </a:p>
      </dgm:t>
    </dgm:pt>
    <dgm:pt modelId="{C964B5BF-9334-4B86-B45F-F48E6388983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ES" sz="1100" kern="1200" dirty="0"/>
        </a:p>
      </dgm:t>
    </dgm:pt>
    <dgm:pt modelId="{92F36163-6BB7-45F2-93E6-1831D5699946}" type="parTrans" cxnId="{2488E435-DB03-40B1-A9B0-2AB0AABEC052}">
      <dgm:prSet/>
      <dgm:spPr/>
      <dgm:t>
        <a:bodyPr/>
        <a:lstStyle/>
        <a:p>
          <a:endParaRPr lang="es-ES" sz="1800"/>
        </a:p>
      </dgm:t>
    </dgm:pt>
    <dgm:pt modelId="{C9C29AE6-C43F-459C-B977-23C48DBDB2B8}" type="sibTrans" cxnId="{2488E435-DB03-40B1-A9B0-2AB0AABEC052}">
      <dgm:prSet/>
      <dgm:spPr/>
      <dgm:t>
        <a:bodyPr/>
        <a:lstStyle/>
        <a:p>
          <a:endParaRPr lang="es-ES" sz="1800"/>
        </a:p>
      </dgm:t>
    </dgm:pt>
    <dgm:pt modelId="{1BC59C27-D41F-4DCB-95CE-B2CFEF96B9C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Terapias de grupos para mujeres</a:t>
          </a:r>
        </a:p>
      </dgm:t>
    </dgm:pt>
    <dgm:pt modelId="{95543F85-C1CF-46C1-88FA-E2D02985DC05}" type="parTrans" cxnId="{890860F4-7AB0-400B-AA5C-8D1FB863D09B}">
      <dgm:prSet/>
      <dgm:spPr/>
      <dgm:t>
        <a:bodyPr/>
        <a:lstStyle/>
        <a:p>
          <a:endParaRPr lang="es-ES" sz="1800"/>
        </a:p>
      </dgm:t>
    </dgm:pt>
    <dgm:pt modelId="{98FDFFA2-569E-46FB-A816-F29DB5BF6733}" type="sibTrans" cxnId="{890860F4-7AB0-400B-AA5C-8D1FB863D09B}">
      <dgm:prSet/>
      <dgm:spPr/>
      <dgm:t>
        <a:bodyPr/>
        <a:lstStyle/>
        <a:p>
          <a:endParaRPr lang="es-ES" sz="1800"/>
        </a:p>
      </dgm:t>
    </dgm:pt>
    <dgm:pt modelId="{EC588B20-2DBA-4EB1-8B05-E0300CE6FF6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Máx: </a:t>
          </a:r>
          <a:r>
            <a:rPr lang="es-ES" sz="2000" b="0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29 personas</a:t>
          </a:r>
        </a:p>
      </dgm:t>
    </dgm:pt>
    <dgm:pt modelId="{33A74DE0-7E32-401C-96D5-69B295C05392}" type="parTrans" cxnId="{F01E1778-4E86-4DF3-B1B0-F18A3A031FFA}">
      <dgm:prSet/>
      <dgm:spPr/>
      <dgm:t>
        <a:bodyPr/>
        <a:lstStyle/>
        <a:p>
          <a:endParaRPr lang="es-ES" sz="1800"/>
        </a:p>
      </dgm:t>
    </dgm:pt>
    <dgm:pt modelId="{BDCEE6C0-F311-46BE-90FD-4BAA297F071D}" type="sibTrans" cxnId="{F01E1778-4E86-4DF3-B1B0-F18A3A031FFA}">
      <dgm:prSet/>
      <dgm:spPr/>
      <dgm:t>
        <a:bodyPr/>
        <a:lstStyle/>
        <a:p>
          <a:endParaRPr lang="es-ES" sz="1800"/>
        </a:p>
      </dgm:t>
    </dgm:pt>
    <dgm:pt modelId="{AA78787A-8309-46FF-9706-7EEAAD9FDD3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Min.:</a:t>
          </a:r>
          <a:r>
            <a:rPr lang="es-ES" sz="2000" b="0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 10 personas</a:t>
          </a:r>
        </a:p>
      </dgm:t>
    </dgm:pt>
    <dgm:pt modelId="{5CA02BE1-2A3F-42E7-A52C-CE3866066904}" type="parTrans" cxnId="{9EEEAC51-249F-4104-8C1B-580F44E537AF}">
      <dgm:prSet/>
      <dgm:spPr/>
      <dgm:t>
        <a:bodyPr/>
        <a:lstStyle/>
        <a:p>
          <a:endParaRPr lang="es-ES" sz="1800"/>
        </a:p>
      </dgm:t>
    </dgm:pt>
    <dgm:pt modelId="{7CBA91FE-3656-469F-81E9-910BF48EBA47}" type="sibTrans" cxnId="{9EEEAC51-249F-4104-8C1B-580F44E537AF}">
      <dgm:prSet/>
      <dgm:spPr/>
      <dgm:t>
        <a:bodyPr/>
        <a:lstStyle/>
        <a:p>
          <a:endParaRPr lang="es-ES" sz="1800"/>
        </a:p>
      </dgm:t>
    </dgm:pt>
    <dgm:pt modelId="{0ABA1B29-0EC2-4287-84AA-6590A602DE9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15 </a:t>
          </a:r>
          <a:r>
            <a:rPr lang="es-ES" sz="2400" b="1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sesiones</a:t>
          </a:r>
        </a:p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2000" b="1" kern="1200" dirty="0">
              <a:latin typeface="Gill Sans MT" panose="020B0502020104020203"/>
              <a:ea typeface="+mn-ea"/>
              <a:cs typeface="+mn-cs"/>
            </a:rPr>
            <a:t>Máx: </a:t>
          </a:r>
          <a:r>
            <a:rPr lang="es-ES" sz="2000" b="0" kern="1200" dirty="0">
              <a:latin typeface="Gill Sans MT" panose="020B0502020104020203"/>
              <a:ea typeface="+mn-ea"/>
              <a:cs typeface="+mn-cs"/>
            </a:rPr>
            <a:t>8 personas</a:t>
          </a:r>
        </a:p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2000" b="1" kern="1200" dirty="0">
              <a:latin typeface="Gill Sans MT" panose="020B0502020104020203"/>
              <a:ea typeface="+mn-ea"/>
              <a:cs typeface="+mn-cs"/>
            </a:rPr>
            <a:t>Min: </a:t>
          </a:r>
          <a:r>
            <a:rPr lang="es-ES" sz="2000" b="0" kern="1200" dirty="0">
              <a:latin typeface="Gill Sans MT" panose="020B0502020104020203"/>
              <a:ea typeface="+mn-ea"/>
              <a:cs typeface="+mn-cs"/>
            </a:rPr>
            <a:t>4 personas</a:t>
          </a:r>
        </a:p>
      </dgm:t>
    </dgm:pt>
    <dgm:pt modelId="{5E405B10-36DA-4897-ACAB-1D59BC9B41E8}" type="parTrans" cxnId="{2E8546E7-B1F6-477E-A7FD-D802F630F843}">
      <dgm:prSet/>
      <dgm:spPr/>
      <dgm:t>
        <a:bodyPr/>
        <a:lstStyle/>
        <a:p>
          <a:endParaRPr lang="es-ES" sz="1800"/>
        </a:p>
      </dgm:t>
    </dgm:pt>
    <dgm:pt modelId="{3CBEDB9C-021E-43D4-BDF0-24A6BFFEAE69}" type="sibTrans" cxnId="{2E8546E7-B1F6-477E-A7FD-D802F630F843}">
      <dgm:prSet/>
      <dgm:spPr/>
      <dgm:t>
        <a:bodyPr/>
        <a:lstStyle/>
        <a:p>
          <a:endParaRPr lang="es-ES" sz="1800"/>
        </a:p>
      </dgm:t>
    </dgm:pt>
    <dgm:pt modelId="{DA4C7C7E-7E48-4DAF-8C1B-535DECB5A9E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Máx: 9 </a:t>
          </a:r>
          <a:r>
            <a:rPr lang="es-E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usuarios/sesión</a:t>
          </a:r>
        </a:p>
      </dgm:t>
    </dgm:pt>
    <dgm:pt modelId="{5F834527-203D-479C-BA47-C098DF0FFC9A}" type="parTrans" cxnId="{26E337CB-C34B-4E83-9794-E12F71F2EE39}">
      <dgm:prSet/>
      <dgm:spPr/>
      <dgm:t>
        <a:bodyPr/>
        <a:lstStyle/>
        <a:p>
          <a:endParaRPr lang="es-ES" sz="1800"/>
        </a:p>
      </dgm:t>
    </dgm:pt>
    <dgm:pt modelId="{FCCA3D24-90DD-4C90-8F6D-DC410D5DC021}" type="sibTrans" cxnId="{26E337CB-C34B-4E83-9794-E12F71F2EE39}">
      <dgm:prSet/>
      <dgm:spPr/>
      <dgm:t>
        <a:bodyPr/>
        <a:lstStyle/>
        <a:p>
          <a:endParaRPr lang="es-ES" sz="1800"/>
        </a:p>
      </dgm:t>
    </dgm:pt>
    <dgm:pt modelId="{D828F42D-256F-459B-9AC6-1C3EC0AF423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Mín. 3</a:t>
          </a:r>
          <a:r>
            <a:rPr lang="es-E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  </a:t>
          </a:r>
          <a:r>
            <a:rPr lang="es-E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usuarios/sesión</a:t>
          </a:r>
        </a:p>
      </dgm:t>
    </dgm:pt>
    <dgm:pt modelId="{EAC99E6B-0FCA-4FE7-BA48-59D3BEFECA36}" type="parTrans" cxnId="{1F6A9DD6-BEF7-46FD-968B-042B105E74D2}">
      <dgm:prSet/>
      <dgm:spPr/>
      <dgm:t>
        <a:bodyPr/>
        <a:lstStyle/>
        <a:p>
          <a:endParaRPr lang="es-ES"/>
        </a:p>
      </dgm:t>
    </dgm:pt>
    <dgm:pt modelId="{BE5E432A-D424-4C1D-80ED-438F944C3955}" type="sibTrans" cxnId="{1F6A9DD6-BEF7-46FD-968B-042B105E74D2}">
      <dgm:prSet/>
      <dgm:spPr/>
      <dgm:t>
        <a:bodyPr/>
        <a:lstStyle/>
        <a:p>
          <a:endParaRPr lang="es-ES"/>
        </a:p>
      </dgm:t>
    </dgm:pt>
    <dgm:pt modelId="{02DB4C92-31CD-474A-BF55-E732642DFF02}" type="pres">
      <dgm:prSet presAssocID="{10ECEA82-CCAE-4222-98AB-2FB687FCA9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6F76DC-B6B5-43DE-B819-24FADE543656}" type="pres">
      <dgm:prSet presAssocID="{280A05B7-1158-4096-B31D-ABD8A4E370C3}" presName="root" presStyleCnt="0"/>
      <dgm:spPr/>
    </dgm:pt>
    <dgm:pt modelId="{32CC290B-756E-4B6A-A138-C82B676C5B2F}" type="pres">
      <dgm:prSet presAssocID="{280A05B7-1158-4096-B31D-ABD8A4E370C3}" presName="rootComposite" presStyleCnt="0"/>
      <dgm:spPr/>
    </dgm:pt>
    <dgm:pt modelId="{5C6218C1-B50C-4BAC-AE8C-B1F6AE1579EF}" type="pres">
      <dgm:prSet presAssocID="{280A05B7-1158-4096-B31D-ABD8A4E370C3}" presName="rootText" presStyleLbl="node1" presStyleIdx="0" presStyleCnt="4" custScaleY="55224" custLinFactNeighborX="6959" custLinFactNeighborY="-4190"/>
      <dgm:spPr/>
    </dgm:pt>
    <dgm:pt modelId="{869245DC-732B-40AC-9FA9-140F61A6BE47}" type="pres">
      <dgm:prSet presAssocID="{280A05B7-1158-4096-B31D-ABD8A4E370C3}" presName="rootConnector" presStyleLbl="node1" presStyleIdx="0" presStyleCnt="4"/>
      <dgm:spPr/>
    </dgm:pt>
    <dgm:pt modelId="{1E21486A-B81F-4614-8CA0-98ED34A248C0}" type="pres">
      <dgm:prSet presAssocID="{280A05B7-1158-4096-B31D-ABD8A4E370C3}" presName="childShape" presStyleCnt="0"/>
      <dgm:spPr/>
    </dgm:pt>
    <dgm:pt modelId="{210C5F19-1F6E-42C9-8116-051B730D4D54}" type="pres">
      <dgm:prSet presAssocID="{E54052B9-E083-4D4A-9D28-FA2CDE2A36EC}" presName="Name13" presStyleLbl="parChTrans1D2" presStyleIdx="0" presStyleCnt="4"/>
      <dgm:spPr/>
    </dgm:pt>
    <dgm:pt modelId="{2F3D0BA8-EC39-47D1-8F07-1D98BCD8FDBE}" type="pres">
      <dgm:prSet presAssocID="{0CCB122D-DE89-4B73-A67E-1B7BDF021199}" presName="childText" presStyleLbl="bgAcc1" presStyleIdx="0" presStyleCnt="4" custScaleX="131257" custScaleY="116849" custLinFactNeighborX="3049" custLinFactNeighborY="14756">
        <dgm:presLayoutVars>
          <dgm:bulletEnabled val="1"/>
        </dgm:presLayoutVars>
      </dgm:prSet>
      <dgm:spPr/>
    </dgm:pt>
    <dgm:pt modelId="{E1146823-0150-47F8-BDA6-00AE1DEDAF75}" type="pres">
      <dgm:prSet presAssocID="{77C9B28E-B018-4E85-A16F-8A96321C7CA4}" presName="root" presStyleCnt="0"/>
      <dgm:spPr/>
    </dgm:pt>
    <dgm:pt modelId="{7C58501A-BB0B-4E7B-AA20-1EEF017765F1}" type="pres">
      <dgm:prSet presAssocID="{77C9B28E-B018-4E85-A16F-8A96321C7CA4}" presName="rootComposite" presStyleCnt="0"/>
      <dgm:spPr/>
    </dgm:pt>
    <dgm:pt modelId="{D3A5E524-DE77-41B6-89CD-B1E428311706}" type="pres">
      <dgm:prSet presAssocID="{77C9B28E-B018-4E85-A16F-8A96321C7CA4}" presName="rootText" presStyleLbl="node1" presStyleIdx="1" presStyleCnt="4" custScaleY="54791" custLinFactNeighborX="-7224" custLinFactNeighborY="-5046"/>
      <dgm:spPr/>
    </dgm:pt>
    <dgm:pt modelId="{7732BC69-E806-4A29-99B1-405015EFBC35}" type="pres">
      <dgm:prSet presAssocID="{77C9B28E-B018-4E85-A16F-8A96321C7CA4}" presName="rootConnector" presStyleLbl="node1" presStyleIdx="1" presStyleCnt="4"/>
      <dgm:spPr/>
    </dgm:pt>
    <dgm:pt modelId="{FE6F3406-F9D9-4C62-8738-895F6595CCEB}" type="pres">
      <dgm:prSet presAssocID="{77C9B28E-B018-4E85-A16F-8A96321C7CA4}" presName="childShape" presStyleCnt="0"/>
      <dgm:spPr/>
    </dgm:pt>
    <dgm:pt modelId="{311CB56E-52EF-4E2D-940E-36E43CAD59B5}" type="pres">
      <dgm:prSet presAssocID="{34071170-0D7A-45B4-AD48-D9BB3E95ADDC}" presName="Name13" presStyleLbl="parChTrans1D2" presStyleIdx="1" presStyleCnt="4"/>
      <dgm:spPr/>
    </dgm:pt>
    <dgm:pt modelId="{F38BE3E8-0378-48E1-B1F6-BC635014F7F4}" type="pres">
      <dgm:prSet presAssocID="{607BA65D-BE6C-4818-97AE-5335C4A68F53}" presName="childText" presStyleLbl="bgAcc1" presStyleIdx="1" presStyleCnt="4" custScaleX="117724" custScaleY="211274" custLinFactNeighborX="-4250" custLinFactNeighborY="17122">
        <dgm:presLayoutVars>
          <dgm:bulletEnabled val="1"/>
        </dgm:presLayoutVars>
      </dgm:prSet>
      <dgm:spPr/>
    </dgm:pt>
    <dgm:pt modelId="{385EBA1D-AB90-4223-9238-7A50E3F1F700}" type="pres">
      <dgm:prSet presAssocID="{9942880C-4999-420E-B099-7AB57B76ECAE}" presName="root" presStyleCnt="0"/>
      <dgm:spPr/>
    </dgm:pt>
    <dgm:pt modelId="{1F8C9FA9-CFA6-4626-93FC-48A299BE3A5D}" type="pres">
      <dgm:prSet presAssocID="{9942880C-4999-420E-B099-7AB57B76ECAE}" presName="rootComposite" presStyleCnt="0"/>
      <dgm:spPr/>
    </dgm:pt>
    <dgm:pt modelId="{66FEA59A-12F6-40BF-97CB-04A29CF34A3E}" type="pres">
      <dgm:prSet presAssocID="{9942880C-4999-420E-B099-7AB57B76ECAE}" presName="rootText" presStyleLbl="node1" presStyleIdx="2" presStyleCnt="4" custScaleX="126928" custScaleY="73326" custLinFactNeighborX="-4785" custLinFactNeighborY="-5618"/>
      <dgm:spPr/>
    </dgm:pt>
    <dgm:pt modelId="{8D75A788-48FB-403B-BFA2-2B89BC2F2416}" type="pres">
      <dgm:prSet presAssocID="{9942880C-4999-420E-B099-7AB57B76ECAE}" presName="rootConnector" presStyleLbl="node1" presStyleIdx="2" presStyleCnt="4"/>
      <dgm:spPr/>
    </dgm:pt>
    <dgm:pt modelId="{EC962AF5-F4E4-4EBA-802F-3C0981804F53}" type="pres">
      <dgm:prSet presAssocID="{9942880C-4999-420E-B099-7AB57B76ECAE}" presName="childShape" presStyleCnt="0"/>
      <dgm:spPr/>
    </dgm:pt>
    <dgm:pt modelId="{FBD39A6D-1FC3-44DC-826B-B9D6D7C0BF26}" type="pres">
      <dgm:prSet presAssocID="{6946512D-A23E-4DB3-8925-18BDE0250253}" presName="Name13" presStyleLbl="parChTrans1D2" presStyleIdx="2" presStyleCnt="4"/>
      <dgm:spPr/>
    </dgm:pt>
    <dgm:pt modelId="{55DC2832-FE5D-49EF-A3D9-9D4B4CBCC658}" type="pres">
      <dgm:prSet presAssocID="{71D3E2C2-11FC-4B0F-B2B8-473C179A9B19}" presName="childText" presStyleLbl="bgAcc1" presStyleIdx="2" presStyleCnt="4" custScaleX="152338" custScaleY="245499" custLinFactNeighborX="-9800" custLinFactNeighborY="14734">
        <dgm:presLayoutVars>
          <dgm:bulletEnabled val="1"/>
        </dgm:presLayoutVars>
      </dgm:prSet>
      <dgm:spPr/>
    </dgm:pt>
    <dgm:pt modelId="{457FCBCF-593A-4DA3-9D67-0A95E2F9AA9B}" type="pres">
      <dgm:prSet presAssocID="{1BC59C27-D41F-4DCB-95CE-B2CFEF96B9CE}" presName="root" presStyleCnt="0"/>
      <dgm:spPr/>
    </dgm:pt>
    <dgm:pt modelId="{1DB826C0-226F-47A2-B311-EAE70C5ACD3B}" type="pres">
      <dgm:prSet presAssocID="{1BC59C27-D41F-4DCB-95CE-B2CFEF96B9CE}" presName="rootComposite" presStyleCnt="0"/>
      <dgm:spPr/>
    </dgm:pt>
    <dgm:pt modelId="{2030BC8A-471E-4FD6-96CE-CF9D197FF24B}" type="pres">
      <dgm:prSet presAssocID="{1BC59C27-D41F-4DCB-95CE-B2CFEF96B9CE}" presName="rootText" presStyleLbl="node1" presStyleIdx="3" presStyleCnt="4" custScaleX="159804" custScaleY="126247" custLinFactNeighborX="-12236" custLinFactNeighborY="-10473"/>
      <dgm:spPr/>
    </dgm:pt>
    <dgm:pt modelId="{9D06FCF9-E066-4C6E-AEB6-FE4A84FAF80E}" type="pres">
      <dgm:prSet presAssocID="{1BC59C27-D41F-4DCB-95CE-B2CFEF96B9CE}" presName="rootConnector" presStyleLbl="node1" presStyleIdx="3" presStyleCnt="4"/>
      <dgm:spPr/>
    </dgm:pt>
    <dgm:pt modelId="{F2C12B63-704D-42B6-B605-2DA61B6D6CB7}" type="pres">
      <dgm:prSet presAssocID="{1BC59C27-D41F-4DCB-95CE-B2CFEF96B9CE}" presName="childShape" presStyleCnt="0"/>
      <dgm:spPr/>
    </dgm:pt>
    <dgm:pt modelId="{8EC2BF85-569C-4E5C-8622-F233CD71AA76}" type="pres">
      <dgm:prSet presAssocID="{5E405B10-36DA-4897-ACAB-1D59BC9B41E8}" presName="Name13" presStyleLbl="parChTrans1D2" presStyleIdx="3" presStyleCnt="4"/>
      <dgm:spPr/>
    </dgm:pt>
    <dgm:pt modelId="{52B5D6FD-0E3D-4FC3-B1B9-1014EE0C2FBC}" type="pres">
      <dgm:prSet presAssocID="{0ABA1B29-0EC2-4287-84AA-6590A602DE98}" presName="childText" presStyleLbl="bgAcc1" presStyleIdx="3" presStyleCnt="4" custScaleX="119628" custScaleY="190662" custLinFactNeighborX="-19737" custLinFactNeighborY="-6784">
        <dgm:presLayoutVars>
          <dgm:bulletEnabled val="1"/>
        </dgm:presLayoutVars>
      </dgm:prSet>
      <dgm:spPr/>
    </dgm:pt>
  </dgm:ptLst>
  <dgm:cxnLst>
    <dgm:cxn modelId="{5FD4FE01-87D3-49FD-80BB-259F2FF06463}" type="presOf" srcId="{0CCB122D-DE89-4B73-A67E-1B7BDF021199}" destId="{2F3D0BA8-EC39-47D1-8F07-1D98BCD8FDBE}" srcOrd="0" destOrd="0" presId="urn:microsoft.com/office/officeart/2005/8/layout/hierarchy3"/>
    <dgm:cxn modelId="{56B29507-5C93-4979-8024-F48EDCF60761}" srcId="{0CCB122D-DE89-4B73-A67E-1B7BDF021199}" destId="{EC78AC82-9A35-46F6-A991-DD4AC4CC2E8E}" srcOrd="0" destOrd="0" parTransId="{B78B3EC5-E12E-4DCE-8BAC-38ED2925602A}" sibTransId="{651432F8-E846-4A02-97D4-94025039ACED}"/>
    <dgm:cxn modelId="{0ED6A208-4332-45ED-8428-3E8F2214E47E}" type="presOf" srcId="{EC78AC82-9A35-46F6-A991-DD4AC4CC2E8E}" destId="{2F3D0BA8-EC39-47D1-8F07-1D98BCD8FDBE}" srcOrd="0" destOrd="1" presId="urn:microsoft.com/office/officeart/2005/8/layout/hierarchy3"/>
    <dgm:cxn modelId="{E75A5F14-E9AC-481A-94E3-4188A5FC2814}" type="presOf" srcId="{71D3E2C2-11FC-4B0F-B2B8-473C179A9B19}" destId="{55DC2832-FE5D-49EF-A3D9-9D4B4CBCC658}" srcOrd="0" destOrd="0" presId="urn:microsoft.com/office/officeart/2005/8/layout/hierarchy3"/>
    <dgm:cxn modelId="{F1399215-D5D4-4ED7-AA44-F15F062B931E}" type="presOf" srcId="{EC588B20-2DBA-4EB1-8B05-E0300CE6FF6F}" destId="{55DC2832-FE5D-49EF-A3D9-9D4B4CBCC658}" srcOrd="0" destOrd="1" presId="urn:microsoft.com/office/officeart/2005/8/layout/hierarchy3"/>
    <dgm:cxn modelId="{3EE32D19-4A6B-4433-B7BE-8CB232443B4E}" type="presOf" srcId="{D828F42D-256F-459B-9AC6-1C3EC0AF423E}" destId="{F38BE3E8-0378-48E1-B1F6-BC635014F7F4}" srcOrd="0" destOrd="2" presId="urn:microsoft.com/office/officeart/2005/8/layout/hierarchy3"/>
    <dgm:cxn modelId="{A225CD2B-63A9-4CF6-AA21-5390C327547F}" type="presOf" srcId="{AA78787A-8309-46FF-9706-7EEAAD9FDD3A}" destId="{55DC2832-FE5D-49EF-A3D9-9D4B4CBCC658}" srcOrd="0" destOrd="2" presId="urn:microsoft.com/office/officeart/2005/8/layout/hierarchy3"/>
    <dgm:cxn modelId="{118FD32F-12E1-4695-9B91-8E104D04789B}" srcId="{10ECEA82-CCAE-4222-98AB-2FB687FCA920}" destId="{9942880C-4999-420E-B099-7AB57B76ECAE}" srcOrd="2" destOrd="0" parTransId="{EFA8A24F-CED1-4202-8073-08B95F319714}" sibTransId="{745B564F-07A5-49D1-A5E1-CCB7128E06C3}"/>
    <dgm:cxn modelId="{2488E435-DB03-40B1-A9B0-2AB0AABEC052}" srcId="{607BA65D-BE6C-4818-97AE-5335C4A68F53}" destId="{C964B5BF-9334-4B86-B45F-F48E63889834}" srcOrd="4" destOrd="0" parTransId="{92F36163-6BB7-45F2-93E6-1831D5699946}" sibTransId="{C9C29AE6-C43F-459C-B977-23C48DBDB2B8}"/>
    <dgm:cxn modelId="{C672FB35-63B8-4E69-A645-3919063AC21A}" type="presOf" srcId="{9942880C-4999-420E-B099-7AB57B76ECAE}" destId="{66FEA59A-12F6-40BF-97CB-04A29CF34A3E}" srcOrd="0" destOrd="0" presId="urn:microsoft.com/office/officeart/2005/8/layout/hierarchy3"/>
    <dgm:cxn modelId="{996D6E36-1BB3-46D4-9611-2A8F2F972011}" srcId="{9942880C-4999-420E-B099-7AB57B76ECAE}" destId="{71D3E2C2-11FC-4B0F-B2B8-473C179A9B19}" srcOrd="0" destOrd="0" parTransId="{6946512D-A23E-4DB3-8925-18BDE0250253}" sibTransId="{836ED438-9FD7-4C5C-9144-8071330A6515}"/>
    <dgm:cxn modelId="{4710E239-EE2F-4F0E-BBDD-C073C4783DF0}" srcId="{607BA65D-BE6C-4818-97AE-5335C4A68F53}" destId="{ED937C4C-6193-4842-A974-A1309144B628}" srcOrd="3" destOrd="0" parTransId="{4CA55010-F8B2-4CA1-934B-77B18D7A668F}" sibTransId="{DCAFA851-68CC-454E-8CA9-576D5B0CE14F}"/>
    <dgm:cxn modelId="{C9BF8F5D-6408-4BD6-AE31-D7ACF61D66AD}" type="presOf" srcId="{C964B5BF-9334-4B86-B45F-F48E63889834}" destId="{F38BE3E8-0378-48E1-B1F6-BC635014F7F4}" srcOrd="0" destOrd="5" presId="urn:microsoft.com/office/officeart/2005/8/layout/hierarchy3"/>
    <dgm:cxn modelId="{64B3FC65-64EB-4D13-B749-1632E7A255DA}" type="presOf" srcId="{34071170-0D7A-45B4-AD48-D9BB3E95ADDC}" destId="{311CB56E-52EF-4E2D-940E-36E43CAD59B5}" srcOrd="0" destOrd="0" presId="urn:microsoft.com/office/officeart/2005/8/layout/hierarchy3"/>
    <dgm:cxn modelId="{33B06266-3AC7-4A95-B39C-7FE7042348AD}" type="presOf" srcId="{5E405B10-36DA-4897-ACAB-1D59BC9B41E8}" destId="{8EC2BF85-569C-4E5C-8622-F233CD71AA76}" srcOrd="0" destOrd="0" presId="urn:microsoft.com/office/officeart/2005/8/layout/hierarchy3"/>
    <dgm:cxn modelId="{47969E66-EC6B-436B-8031-0A80777F282D}" type="presOf" srcId="{0ABA1B29-0EC2-4287-84AA-6590A602DE98}" destId="{52B5D6FD-0E3D-4FC3-B1B9-1014EE0C2FBC}" srcOrd="0" destOrd="0" presId="urn:microsoft.com/office/officeart/2005/8/layout/hierarchy3"/>
    <dgm:cxn modelId="{92C8814B-5DC0-41B3-A332-64171674D493}" type="presOf" srcId="{280A05B7-1158-4096-B31D-ABD8A4E370C3}" destId="{869245DC-732B-40AC-9FA9-140F61A6BE47}" srcOrd="1" destOrd="0" presId="urn:microsoft.com/office/officeart/2005/8/layout/hierarchy3"/>
    <dgm:cxn modelId="{9EEEAC51-249F-4104-8C1B-580F44E537AF}" srcId="{71D3E2C2-11FC-4B0F-B2B8-473C179A9B19}" destId="{AA78787A-8309-46FF-9706-7EEAAD9FDD3A}" srcOrd="1" destOrd="0" parTransId="{5CA02BE1-2A3F-42E7-A52C-CE3866066904}" sibTransId="{7CBA91FE-3656-469F-81E9-910BF48EBA47}"/>
    <dgm:cxn modelId="{F01E1778-4E86-4DF3-B1B0-F18A3A031FFA}" srcId="{71D3E2C2-11FC-4B0F-B2B8-473C179A9B19}" destId="{EC588B20-2DBA-4EB1-8B05-E0300CE6FF6F}" srcOrd="0" destOrd="0" parTransId="{33A74DE0-7E32-401C-96D5-69B295C05392}" sibTransId="{BDCEE6C0-F311-46BE-90FD-4BAA297F071D}"/>
    <dgm:cxn modelId="{7097C678-4D3C-439A-A446-EA7CE07494BD}" type="presOf" srcId="{E54052B9-E083-4D4A-9D28-FA2CDE2A36EC}" destId="{210C5F19-1F6E-42C9-8116-051B730D4D54}" srcOrd="0" destOrd="0" presId="urn:microsoft.com/office/officeart/2005/8/layout/hierarchy3"/>
    <dgm:cxn modelId="{F6CD3C7A-8584-4E19-8543-9DED79922D00}" srcId="{10ECEA82-CCAE-4222-98AB-2FB687FCA920}" destId="{77C9B28E-B018-4E85-A16F-8A96321C7CA4}" srcOrd="1" destOrd="0" parTransId="{3D9EBD50-13BB-430F-A492-2F0225E001FE}" sibTransId="{10DFF5B3-7BB9-4EF8-B845-A5B5BE761AC9}"/>
    <dgm:cxn modelId="{E65F955A-E040-4296-B382-72A261518B3E}" type="presOf" srcId="{6946512D-A23E-4DB3-8925-18BDE0250253}" destId="{FBD39A6D-1FC3-44DC-826B-B9D6D7C0BF26}" srcOrd="0" destOrd="0" presId="urn:microsoft.com/office/officeart/2005/8/layout/hierarchy3"/>
    <dgm:cxn modelId="{F05D4685-D914-415E-805A-A5BDE9909653}" srcId="{280A05B7-1158-4096-B31D-ABD8A4E370C3}" destId="{0CCB122D-DE89-4B73-A67E-1B7BDF021199}" srcOrd="0" destOrd="0" parTransId="{E54052B9-E083-4D4A-9D28-FA2CDE2A36EC}" sibTransId="{5A16B722-C5B4-4000-AF50-C63A07F61F7C}"/>
    <dgm:cxn modelId="{531B978A-5B1C-4D9E-9D08-9593B20B5BB1}" type="presOf" srcId="{607BA65D-BE6C-4818-97AE-5335C4A68F53}" destId="{F38BE3E8-0378-48E1-B1F6-BC635014F7F4}" srcOrd="0" destOrd="0" presId="urn:microsoft.com/office/officeart/2005/8/layout/hierarchy3"/>
    <dgm:cxn modelId="{3836AA8C-D07C-4D40-8ECE-2AFF4B90401C}" srcId="{10ECEA82-CCAE-4222-98AB-2FB687FCA920}" destId="{280A05B7-1158-4096-B31D-ABD8A4E370C3}" srcOrd="0" destOrd="0" parTransId="{736B9773-6539-4B3D-96FE-23D62B5B7E5C}" sibTransId="{D92D7333-BE3E-47AB-9DA4-CFC2AAE67E68}"/>
    <dgm:cxn modelId="{AB6CEA90-3F9F-4704-BAF6-ED4EC3B4197D}" type="presOf" srcId="{DA4C7C7E-7E48-4DAF-8C1B-535DECB5A9E4}" destId="{F38BE3E8-0378-48E1-B1F6-BC635014F7F4}" srcOrd="0" destOrd="1" presId="urn:microsoft.com/office/officeart/2005/8/layout/hierarchy3"/>
    <dgm:cxn modelId="{58179D95-2B08-4F50-888A-1C2B4310D38B}" type="presOf" srcId="{EA35271A-EEB3-4352-AFAA-2D06EF699916}" destId="{F38BE3E8-0378-48E1-B1F6-BC635014F7F4}" srcOrd="0" destOrd="3" presId="urn:microsoft.com/office/officeart/2005/8/layout/hierarchy3"/>
    <dgm:cxn modelId="{55A377A1-9D20-43CA-B3C4-7A85F79A0BF8}" type="presOf" srcId="{77C9B28E-B018-4E85-A16F-8A96321C7CA4}" destId="{D3A5E524-DE77-41B6-89CD-B1E428311706}" srcOrd="0" destOrd="0" presId="urn:microsoft.com/office/officeart/2005/8/layout/hierarchy3"/>
    <dgm:cxn modelId="{6613A8A3-4A87-4E18-810B-24489248A101}" srcId="{77C9B28E-B018-4E85-A16F-8A96321C7CA4}" destId="{607BA65D-BE6C-4818-97AE-5335C4A68F53}" srcOrd="0" destOrd="0" parTransId="{34071170-0D7A-45B4-AD48-D9BB3E95ADDC}" sibTransId="{586BD00C-9499-4A5D-B2C3-8B5F4D08C029}"/>
    <dgm:cxn modelId="{F9A6F9A7-767F-46CE-9257-E13071396B87}" type="presOf" srcId="{77C9B28E-B018-4E85-A16F-8A96321C7CA4}" destId="{7732BC69-E806-4A29-99B1-405015EFBC35}" srcOrd="1" destOrd="0" presId="urn:microsoft.com/office/officeart/2005/8/layout/hierarchy3"/>
    <dgm:cxn modelId="{9576A0BA-A91D-4E3B-976F-9952DBC0891D}" type="presOf" srcId="{10ECEA82-CCAE-4222-98AB-2FB687FCA920}" destId="{02DB4C92-31CD-474A-BF55-E732642DFF02}" srcOrd="0" destOrd="0" presId="urn:microsoft.com/office/officeart/2005/8/layout/hierarchy3"/>
    <dgm:cxn modelId="{26E337CB-C34B-4E83-9794-E12F71F2EE39}" srcId="{607BA65D-BE6C-4818-97AE-5335C4A68F53}" destId="{DA4C7C7E-7E48-4DAF-8C1B-535DECB5A9E4}" srcOrd="0" destOrd="0" parTransId="{5F834527-203D-479C-BA47-C098DF0FFC9A}" sibTransId="{FCCA3D24-90DD-4C90-8F6D-DC410D5DC021}"/>
    <dgm:cxn modelId="{7EF0B4D3-56DE-41DD-AA66-190D1AF6DD88}" type="presOf" srcId="{9942880C-4999-420E-B099-7AB57B76ECAE}" destId="{8D75A788-48FB-403B-BFA2-2B89BC2F2416}" srcOrd="1" destOrd="0" presId="urn:microsoft.com/office/officeart/2005/8/layout/hierarchy3"/>
    <dgm:cxn modelId="{1F6A9DD6-BEF7-46FD-968B-042B105E74D2}" srcId="{607BA65D-BE6C-4818-97AE-5335C4A68F53}" destId="{D828F42D-256F-459B-9AC6-1C3EC0AF423E}" srcOrd="1" destOrd="0" parTransId="{EAC99E6B-0FCA-4FE7-BA48-59D3BEFECA36}" sibTransId="{BE5E432A-D424-4C1D-80ED-438F944C3955}"/>
    <dgm:cxn modelId="{36D40CE5-BD03-4F08-A048-591B4B94692E}" type="presOf" srcId="{1BC59C27-D41F-4DCB-95CE-B2CFEF96B9CE}" destId="{2030BC8A-471E-4FD6-96CE-CF9D197FF24B}" srcOrd="0" destOrd="0" presId="urn:microsoft.com/office/officeart/2005/8/layout/hierarchy3"/>
    <dgm:cxn modelId="{55102DE5-EA18-4E7C-B67F-222A05D9ACCA}" srcId="{607BA65D-BE6C-4818-97AE-5335C4A68F53}" destId="{EA35271A-EEB3-4352-AFAA-2D06EF699916}" srcOrd="2" destOrd="0" parTransId="{C9861CCA-47C5-467D-AE08-6DE5D7FD0DEA}" sibTransId="{62557AD8-29FA-4677-BD38-E55B80C333FF}"/>
    <dgm:cxn modelId="{2E8546E7-B1F6-477E-A7FD-D802F630F843}" srcId="{1BC59C27-D41F-4DCB-95CE-B2CFEF96B9CE}" destId="{0ABA1B29-0EC2-4287-84AA-6590A602DE98}" srcOrd="0" destOrd="0" parTransId="{5E405B10-36DA-4897-ACAB-1D59BC9B41E8}" sibTransId="{3CBEDB9C-021E-43D4-BDF0-24A6BFFEAE69}"/>
    <dgm:cxn modelId="{439646E9-6983-4E7C-9A51-99809844EAD2}" type="presOf" srcId="{ED937C4C-6193-4842-A974-A1309144B628}" destId="{F38BE3E8-0378-48E1-B1F6-BC635014F7F4}" srcOrd="0" destOrd="4" presId="urn:microsoft.com/office/officeart/2005/8/layout/hierarchy3"/>
    <dgm:cxn modelId="{1FE24DEC-0C6D-4DC9-9DE2-DBD3B4D490A1}" type="presOf" srcId="{1BC59C27-D41F-4DCB-95CE-B2CFEF96B9CE}" destId="{9D06FCF9-E066-4C6E-AEB6-FE4A84FAF80E}" srcOrd="1" destOrd="0" presId="urn:microsoft.com/office/officeart/2005/8/layout/hierarchy3"/>
    <dgm:cxn modelId="{890860F4-7AB0-400B-AA5C-8D1FB863D09B}" srcId="{10ECEA82-CCAE-4222-98AB-2FB687FCA920}" destId="{1BC59C27-D41F-4DCB-95CE-B2CFEF96B9CE}" srcOrd="3" destOrd="0" parTransId="{95543F85-C1CF-46C1-88FA-E2D02985DC05}" sibTransId="{98FDFFA2-569E-46FB-A816-F29DB5BF6733}"/>
    <dgm:cxn modelId="{8300FCFD-8093-4AE6-9863-48882359201D}" type="presOf" srcId="{280A05B7-1158-4096-B31D-ABD8A4E370C3}" destId="{5C6218C1-B50C-4BAC-AE8C-B1F6AE1579EF}" srcOrd="0" destOrd="0" presId="urn:microsoft.com/office/officeart/2005/8/layout/hierarchy3"/>
    <dgm:cxn modelId="{E7628A55-F27B-4017-821F-448AE66BE9AF}" type="presParOf" srcId="{02DB4C92-31CD-474A-BF55-E732642DFF02}" destId="{4E6F76DC-B6B5-43DE-B819-24FADE543656}" srcOrd="0" destOrd="0" presId="urn:microsoft.com/office/officeart/2005/8/layout/hierarchy3"/>
    <dgm:cxn modelId="{F6D014F3-9E19-43E3-B2F9-8549C0085225}" type="presParOf" srcId="{4E6F76DC-B6B5-43DE-B819-24FADE543656}" destId="{32CC290B-756E-4B6A-A138-C82B676C5B2F}" srcOrd="0" destOrd="0" presId="urn:microsoft.com/office/officeart/2005/8/layout/hierarchy3"/>
    <dgm:cxn modelId="{BE50E55E-5649-4F23-A213-18DCC32F6B25}" type="presParOf" srcId="{32CC290B-756E-4B6A-A138-C82B676C5B2F}" destId="{5C6218C1-B50C-4BAC-AE8C-B1F6AE1579EF}" srcOrd="0" destOrd="0" presId="urn:microsoft.com/office/officeart/2005/8/layout/hierarchy3"/>
    <dgm:cxn modelId="{31D25318-9A73-4436-9B3F-9C90DB5DAA1E}" type="presParOf" srcId="{32CC290B-756E-4B6A-A138-C82B676C5B2F}" destId="{869245DC-732B-40AC-9FA9-140F61A6BE47}" srcOrd="1" destOrd="0" presId="urn:microsoft.com/office/officeart/2005/8/layout/hierarchy3"/>
    <dgm:cxn modelId="{8AE23D91-F56D-4EE1-9265-BA0AE2B4C165}" type="presParOf" srcId="{4E6F76DC-B6B5-43DE-B819-24FADE543656}" destId="{1E21486A-B81F-4614-8CA0-98ED34A248C0}" srcOrd="1" destOrd="0" presId="urn:microsoft.com/office/officeart/2005/8/layout/hierarchy3"/>
    <dgm:cxn modelId="{0C53C1BB-6A13-43C0-BDA0-772F01E28776}" type="presParOf" srcId="{1E21486A-B81F-4614-8CA0-98ED34A248C0}" destId="{210C5F19-1F6E-42C9-8116-051B730D4D54}" srcOrd="0" destOrd="0" presId="urn:microsoft.com/office/officeart/2005/8/layout/hierarchy3"/>
    <dgm:cxn modelId="{4F31B566-69AC-4183-840C-9C8ABCF27A68}" type="presParOf" srcId="{1E21486A-B81F-4614-8CA0-98ED34A248C0}" destId="{2F3D0BA8-EC39-47D1-8F07-1D98BCD8FDBE}" srcOrd="1" destOrd="0" presId="urn:microsoft.com/office/officeart/2005/8/layout/hierarchy3"/>
    <dgm:cxn modelId="{E89031F2-E309-4C12-B70D-CE7497C2C121}" type="presParOf" srcId="{02DB4C92-31CD-474A-BF55-E732642DFF02}" destId="{E1146823-0150-47F8-BDA6-00AE1DEDAF75}" srcOrd="1" destOrd="0" presId="urn:microsoft.com/office/officeart/2005/8/layout/hierarchy3"/>
    <dgm:cxn modelId="{8B9DA113-4885-4DD5-B510-FF8799F0531E}" type="presParOf" srcId="{E1146823-0150-47F8-BDA6-00AE1DEDAF75}" destId="{7C58501A-BB0B-4E7B-AA20-1EEF017765F1}" srcOrd="0" destOrd="0" presId="urn:microsoft.com/office/officeart/2005/8/layout/hierarchy3"/>
    <dgm:cxn modelId="{8BF4A5A4-FEFE-4242-94D2-1D2A44257536}" type="presParOf" srcId="{7C58501A-BB0B-4E7B-AA20-1EEF017765F1}" destId="{D3A5E524-DE77-41B6-89CD-B1E428311706}" srcOrd="0" destOrd="0" presId="urn:microsoft.com/office/officeart/2005/8/layout/hierarchy3"/>
    <dgm:cxn modelId="{9B9340A1-326B-403D-8CB0-A9EB7CA341C9}" type="presParOf" srcId="{7C58501A-BB0B-4E7B-AA20-1EEF017765F1}" destId="{7732BC69-E806-4A29-99B1-405015EFBC35}" srcOrd="1" destOrd="0" presId="urn:microsoft.com/office/officeart/2005/8/layout/hierarchy3"/>
    <dgm:cxn modelId="{12521524-A45B-4366-B318-2E4F893FB872}" type="presParOf" srcId="{E1146823-0150-47F8-BDA6-00AE1DEDAF75}" destId="{FE6F3406-F9D9-4C62-8738-895F6595CCEB}" srcOrd="1" destOrd="0" presId="urn:microsoft.com/office/officeart/2005/8/layout/hierarchy3"/>
    <dgm:cxn modelId="{7B71B033-E3A4-4495-841C-1AD5D51284BC}" type="presParOf" srcId="{FE6F3406-F9D9-4C62-8738-895F6595CCEB}" destId="{311CB56E-52EF-4E2D-940E-36E43CAD59B5}" srcOrd="0" destOrd="0" presId="urn:microsoft.com/office/officeart/2005/8/layout/hierarchy3"/>
    <dgm:cxn modelId="{AE33561B-FB66-4612-9E44-47D57357E58B}" type="presParOf" srcId="{FE6F3406-F9D9-4C62-8738-895F6595CCEB}" destId="{F38BE3E8-0378-48E1-B1F6-BC635014F7F4}" srcOrd="1" destOrd="0" presId="urn:microsoft.com/office/officeart/2005/8/layout/hierarchy3"/>
    <dgm:cxn modelId="{A99C1F7F-6F55-41B4-8F49-21362F8F7BC5}" type="presParOf" srcId="{02DB4C92-31CD-474A-BF55-E732642DFF02}" destId="{385EBA1D-AB90-4223-9238-7A50E3F1F700}" srcOrd="2" destOrd="0" presId="urn:microsoft.com/office/officeart/2005/8/layout/hierarchy3"/>
    <dgm:cxn modelId="{075EBC3A-0F17-4CDF-9F87-CE1662CECD93}" type="presParOf" srcId="{385EBA1D-AB90-4223-9238-7A50E3F1F700}" destId="{1F8C9FA9-CFA6-4626-93FC-48A299BE3A5D}" srcOrd="0" destOrd="0" presId="urn:microsoft.com/office/officeart/2005/8/layout/hierarchy3"/>
    <dgm:cxn modelId="{258A1318-7463-477B-AF08-15D4E16DA098}" type="presParOf" srcId="{1F8C9FA9-CFA6-4626-93FC-48A299BE3A5D}" destId="{66FEA59A-12F6-40BF-97CB-04A29CF34A3E}" srcOrd="0" destOrd="0" presId="urn:microsoft.com/office/officeart/2005/8/layout/hierarchy3"/>
    <dgm:cxn modelId="{65BE2A03-7C7A-41BE-82FA-746803E9FFD6}" type="presParOf" srcId="{1F8C9FA9-CFA6-4626-93FC-48A299BE3A5D}" destId="{8D75A788-48FB-403B-BFA2-2B89BC2F2416}" srcOrd="1" destOrd="0" presId="urn:microsoft.com/office/officeart/2005/8/layout/hierarchy3"/>
    <dgm:cxn modelId="{1D0F896D-24F3-494B-BC12-5A781A4E955E}" type="presParOf" srcId="{385EBA1D-AB90-4223-9238-7A50E3F1F700}" destId="{EC962AF5-F4E4-4EBA-802F-3C0981804F53}" srcOrd="1" destOrd="0" presId="urn:microsoft.com/office/officeart/2005/8/layout/hierarchy3"/>
    <dgm:cxn modelId="{E9BE15F3-FE6C-45E4-A768-FAAA9E284F81}" type="presParOf" srcId="{EC962AF5-F4E4-4EBA-802F-3C0981804F53}" destId="{FBD39A6D-1FC3-44DC-826B-B9D6D7C0BF26}" srcOrd="0" destOrd="0" presId="urn:microsoft.com/office/officeart/2005/8/layout/hierarchy3"/>
    <dgm:cxn modelId="{0D182450-185E-4B55-B8CA-B217BBCE421E}" type="presParOf" srcId="{EC962AF5-F4E4-4EBA-802F-3C0981804F53}" destId="{55DC2832-FE5D-49EF-A3D9-9D4B4CBCC658}" srcOrd="1" destOrd="0" presId="urn:microsoft.com/office/officeart/2005/8/layout/hierarchy3"/>
    <dgm:cxn modelId="{B63BD9C0-4DA2-4F77-9F8A-124E0DE551BE}" type="presParOf" srcId="{02DB4C92-31CD-474A-BF55-E732642DFF02}" destId="{457FCBCF-593A-4DA3-9D67-0A95E2F9AA9B}" srcOrd="3" destOrd="0" presId="urn:microsoft.com/office/officeart/2005/8/layout/hierarchy3"/>
    <dgm:cxn modelId="{DED86970-483A-40EA-9949-F825AECB10B0}" type="presParOf" srcId="{457FCBCF-593A-4DA3-9D67-0A95E2F9AA9B}" destId="{1DB826C0-226F-47A2-B311-EAE70C5ACD3B}" srcOrd="0" destOrd="0" presId="urn:microsoft.com/office/officeart/2005/8/layout/hierarchy3"/>
    <dgm:cxn modelId="{00470F8E-BAAF-43B4-994C-CD2393B6CDD7}" type="presParOf" srcId="{1DB826C0-226F-47A2-B311-EAE70C5ACD3B}" destId="{2030BC8A-471E-4FD6-96CE-CF9D197FF24B}" srcOrd="0" destOrd="0" presId="urn:microsoft.com/office/officeart/2005/8/layout/hierarchy3"/>
    <dgm:cxn modelId="{6910F627-5839-4AFF-BCB3-3AE11250D85C}" type="presParOf" srcId="{1DB826C0-226F-47A2-B311-EAE70C5ACD3B}" destId="{9D06FCF9-E066-4C6E-AEB6-FE4A84FAF80E}" srcOrd="1" destOrd="0" presId="urn:microsoft.com/office/officeart/2005/8/layout/hierarchy3"/>
    <dgm:cxn modelId="{2655DB87-A4D0-4E7F-B1E3-F6980EE7FF5E}" type="presParOf" srcId="{457FCBCF-593A-4DA3-9D67-0A95E2F9AA9B}" destId="{F2C12B63-704D-42B6-B605-2DA61B6D6CB7}" srcOrd="1" destOrd="0" presId="urn:microsoft.com/office/officeart/2005/8/layout/hierarchy3"/>
    <dgm:cxn modelId="{025D186B-68D7-4245-AB28-A81D19AC925E}" type="presParOf" srcId="{F2C12B63-704D-42B6-B605-2DA61B6D6CB7}" destId="{8EC2BF85-569C-4E5C-8622-F233CD71AA76}" srcOrd="0" destOrd="0" presId="urn:microsoft.com/office/officeart/2005/8/layout/hierarchy3"/>
    <dgm:cxn modelId="{322BE7A7-B7F5-469A-9755-CE9FCD0A1F31}" type="presParOf" srcId="{F2C12B63-704D-42B6-B605-2DA61B6D6CB7}" destId="{52B5D6FD-0E3D-4FC3-B1B9-1014EE0C2FBC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DC46E-C2FB-49A3-B9BC-E52BA3D44B6F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2F55EC1-818F-4503-BDA1-C43490EA64C5}">
      <dgm:prSet phldrT="[Texto]"/>
      <dgm:spPr/>
      <dgm:t>
        <a:bodyPr/>
        <a:lstStyle/>
        <a:p>
          <a:r>
            <a:rPr lang="es-ES" b="1" dirty="0"/>
            <a:t>Sesiones de psicología</a:t>
          </a:r>
        </a:p>
      </dgm:t>
    </dgm:pt>
    <dgm:pt modelId="{B258D7AC-4A34-4238-957E-F87C751352AC}" type="parTrans" cxnId="{B8B2BB70-DD04-4F05-9D42-8EC248E679C1}">
      <dgm:prSet/>
      <dgm:spPr/>
      <dgm:t>
        <a:bodyPr/>
        <a:lstStyle/>
        <a:p>
          <a:endParaRPr lang="es-ES"/>
        </a:p>
      </dgm:t>
    </dgm:pt>
    <dgm:pt modelId="{5D84F4AB-87BF-4720-9F8D-78AF9043DE1D}" type="sibTrans" cxnId="{B8B2BB70-DD04-4F05-9D42-8EC248E679C1}">
      <dgm:prSet/>
      <dgm:spPr/>
      <dgm:t>
        <a:bodyPr/>
        <a:lstStyle/>
        <a:p>
          <a:endParaRPr lang="es-ES"/>
        </a:p>
      </dgm:t>
    </dgm:pt>
    <dgm:pt modelId="{35499C89-72FF-40A6-82DA-9A07ADCBC2F9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415</a:t>
          </a:r>
          <a:br>
            <a:rPr lang="es-ES" b="1" dirty="0"/>
          </a:br>
          <a:r>
            <a:rPr lang="es-ES" b="1" dirty="0"/>
            <a:t>sesiones</a:t>
          </a:r>
        </a:p>
      </dgm:t>
    </dgm:pt>
    <dgm:pt modelId="{A9E330D6-8CB0-48AF-9023-BF48095CE6F3}" type="parTrans" cxnId="{F8928986-283C-4D63-9C52-C064DAD1AA55}">
      <dgm:prSet/>
      <dgm:spPr/>
      <dgm:t>
        <a:bodyPr/>
        <a:lstStyle/>
        <a:p>
          <a:endParaRPr lang="es-ES"/>
        </a:p>
      </dgm:t>
    </dgm:pt>
    <dgm:pt modelId="{0DAF06C4-ACE8-44E8-AEAF-23FE2A874D05}" type="sibTrans" cxnId="{F8928986-283C-4D63-9C52-C064DAD1AA55}">
      <dgm:prSet/>
      <dgm:spPr/>
      <dgm:t>
        <a:bodyPr/>
        <a:lstStyle/>
        <a:p>
          <a:endParaRPr lang="es-ES"/>
        </a:p>
      </dgm:t>
    </dgm:pt>
    <dgm:pt modelId="{FABAA659-EAEC-4EE7-A2DA-C1979F1FAC49}" type="pres">
      <dgm:prSet presAssocID="{935DC46E-C2FB-49A3-B9BC-E52BA3D44B6F}" presName="Name0" presStyleCnt="0">
        <dgm:presLayoutVars>
          <dgm:dir/>
          <dgm:resizeHandles val="exact"/>
        </dgm:presLayoutVars>
      </dgm:prSet>
      <dgm:spPr/>
    </dgm:pt>
    <dgm:pt modelId="{D77E6AE5-3C95-4E1D-AFEE-F7B3706D570F}" type="pres">
      <dgm:prSet presAssocID="{02F55EC1-818F-4503-BDA1-C43490EA64C5}" presName="node" presStyleLbl="node1" presStyleIdx="0" presStyleCnt="2" custLinFactNeighborX="-117" custLinFactNeighborY="-880">
        <dgm:presLayoutVars>
          <dgm:bulletEnabled val="1"/>
        </dgm:presLayoutVars>
      </dgm:prSet>
      <dgm:spPr/>
    </dgm:pt>
    <dgm:pt modelId="{54292454-B021-430F-ABE5-7D7FE89F5E33}" type="pres">
      <dgm:prSet presAssocID="{5D84F4AB-87BF-4720-9F8D-78AF9043DE1D}" presName="sibTrans" presStyleLbl="sibTrans2D1" presStyleIdx="0" presStyleCnt="1"/>
      <dgm:spPr/>
    </dgm:pt>
    <dgm:pt modelId="{EDD2C774-D7BD-421A-8B71-040316A8660E}" type="pres">
      <dgm:prSet presAssocID="{5D84F4AB-87BF-4720-9F8D-78AF9043DE1D}" presName="connectorText" presStyleLbl="sibTrans2D1" presStyleIdx="0" presStyleCnt="1"/>
      <dgm:spPr/>
    </dgm:pt>
    <dgm:pt modelId="{F05D34A5-F543-4F23-803F-06E422FA9ED0}" type="pres">
      <dgm:prSet presAssocID="{35499C89-72FF-40A6-82DA-9A07ADCBC2F9}" presName="node" presStyleLbl="node1" presStyleIdx="1" presStyleCnt="2">
        <dgm:presLayoutVars>
          <dgm:bulletEnabled val="1"/>
        </dgm:presLayoutVars>
      </dgm:prSet>
      <dgm:spPr/>
    </dgm:pt>
  </dgm:ptLst>
  <dgm:cxnLst>
    <dgm:cxn modelId="{F467583B-33DF-45E7-836D-5F8C302C8DBE}" type="presOf" srcId="{5D84F4AB-87BF-4720-9F8D-78AF9043DE1D}" destId="{EDD2C774-D7BD-421A-8B71-040316A8660E}" srcOrd="1" destOrd="0" presId="urn:microsoft.com/office/officeart/2005/8/layout/process1"/>
    <dgm:cxn modelId="{92021046-6BA4-4CA9-88BB-F63A996A622F}" type="presOf" srcId="{35499C89-72FF-40A6-82DA-9A07ADCBC2F9}" destId="{F05D34A5-F543-4F23-803F-06E422FA9ED0}" srcOrd="0" destOrd="0" presId="urn:microsoft.com/office/officeart/2005/8/layout/process1"/>
    <dgm:cxn modelId="{B8B2BB70-DD04-4F05-9D42-8EC248E679C1}" srcId="{935DC46E-C2FB-49A3-B9BC-E52BA3D44B6F}" destId="{02F55EC1-818F-4503-BDA1-C43490EA64C5}" srcOrd="0" destOrd="0" parTransId="{B258D7AC-4A34-4238-957E-F87C751352AC}" sibTransId="{5D84F4AB-87BF-4720-9F8D-78AF9043DE1D}"/>
    <dgm:cxn modelId="{F8928986-283C-4D63-9C52-C064DAD1AA55}" srcId="{935DC46E-C2FB-49A3-B9BC-E52BA3D44B6F}" destId="{35499C89-72FF-40A6-82DA-9A07ADCBC2F9}" srcOrd="1" destOrd="0" parTransId="{A9E330D6-8CB0-48AF-9023-BF48095CE6F3}" sibTransId="{0DAF06C4-ACE8-44E8-AEAF-23FE2A874D05}"/>
    <dgm:cxn modelId="{6FA7ECC5-5E67-43DC-B5FC-0705B84890AB}" type="presOf" srcId="{5D84F4AB-87BF-4720-9F8D-78AF9043DE1D}" destId="{54292454-B021-430F-ABE5-7D7FE89F5E33}" srcOrd="0" destOrd="0" presId="urn:microsoft.com/office/officeart/2005/8/layout/process1"/>
    <dgm:cxn modelId="{EEF53FCD-4EE6-4A5E-94A6-533A3D8CAF02}" type="presOf" srcId="{935DC46E-C2FB-49A3-B9BC-E52BA3D44B6F}" destId="{FABAA659-EAEC-4EE7-A2DA-C1979F1FAC49}" srcOrd="0" destOrd="0" presId="urn:microsoft.com/office/officeart/2005/8/layout/process1"/>
    <dgm:cxn modelId="{25EB40EE-269A-4436-B1DA-FA30BEE8FE35}" type="presOf" srcId="{02F55EC1-818F-4503-BDA1-C43490EA64C5}" destId="{D77E6AE5-3C95-4E1D-AFEE-F7B3706D570F}" srcOrd="0" destOrd="0" presId="urn:microsoft.com/office/officeart/2005/8/layout/process1"/>
    <dgm:cxn modelId="{E9E40BFF-A808-4B6D-8104-932FC2709D33}" type="presParOf" srcId="{FABAA659-EAEC-4EE7-A2DA-C1979F1FAC49}" destId="{D77E6AE5-3C95-4E1D-AFEE-F7B3706D570F}" srcOrd="0" destOrd="0" presId="urn:microsoft.com/office/officeart/2005/8/layout/process1"/>
    <dgm:cxn modelId="{0B85C029-C4FF-4F2C-A3BE-3A93F6208FAD}" type="presParOf" srcId="{FABAA659-EAEC-4EE7-A2DA-C1979F1FAC49}" destId="{54292454-B021-430F-ABE5-7D7FE89F5E33}" srcOrd="1" destOrd="0" presId="urn:microsoft.com/office/officeart/2005/8/layout/process1"/>
    <dgm:cxn modelId="{179B1842-8EA4-4563-8493-AD33EDFE147F}" type="presParOf" srcId="{54292454-B021-430F-ABE5-7D7FE89F5E33}" destId="{EDD2C774-D7BD-421A-8B71-040316A8660E}" srcOrd="0" destOrd="0" presId="urn:microsoft.com/office/officeart/2005/8/layout/process1"/>
    <dgm:cxn modelId="{12793AB9-E2B8-447E-BF09-A63216544D24}" type="presParOf" srcId="{FABAA659-EAEC-4EE7-A2DA-C1979F1FAC49}" destId="{F05D34A5-F543-4F23-803F-06E422FA9ED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507CD6-3A75-40A6-9097-AF97AEADDAD4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E1202A1-AC86-4558-87E0-2B2A882B35C1}">
      <dgm:prSet phldrT="[Texto]" custT="1"/>
      <dgm:spPr/>
      <dgm:t>
        <a:bodyPr spcFirstLastPara="0" vert="horz" wrap="square" lIns="22860" tIns="22860" rIns="22860" bIns="22860" numCol="1" spcCol="1270" anchor="ctr" anchorCtr="0"/>
        <a:lstStyle/>
        <a:p>
          <a:r>
            <a:rPr lang="es-ES" sz="3200" kern="1200" dirty="0"/>
            <a:t>204</a:t>
          </a:r>
          <a:r>
            <a:rPr lang="es-ES" sz="3600" kern="1200" dirty="0"/>
            <a:t> </a:t>
          </a:r>
          <a:r>
            <a:rPr lang="es-ES" sz="3600" kern="1200" dirty="0">
              <a:latin typeface="Gill Sans MT" panose="020B0502020104020203"/>
              <a:ea typeface="+mn-ea"/>
              <a:cs typeface="+mn-cs"/>
            </a:rPr>
            <a:t>usuarios atendidos en ARY</a:t>
          </a:r>
        </a:p>
      </dgm:t>
    </dgm:pt>
    <dgm:pt modelId="{9B4E67AE-541F-4E84-83C8-39B474A2CF03}" type="parTrans" cxnId="{5AD0E249-3640-4B04-8380-EA42DCB55D3E}">
      <dgm:prSet/>
      <dgm:spPr/>
      <dgm:t>
        <a:bodyPr/>
        <a:lstStyle/>
        <a:p>
          <a:endParaRPr lang="es-ES"/>
        </a:p>
      </dgm:t>
    </dgm:pt>
    <dgm:pt modelId="{F2F9CD10-E9D0-4C7B-93CE-9DE5895BEDD7}" type="sibTrans" cxnId="{5AD0E249-3640-4B04-8380-EA42DCB55D3E}">
      <dgm:prSet/>
      <dgm:spPr/>
      <dgm:t>
        <a:bodyPr/>
        <a:lstStyle/>
        <a:p>
          <a:endParaRPr lang="es-ES"/>
        </a:p>
      </dgm:t>
    </dgm:pt>
    <dgm:pt modelId="{AAD7398F-85F2-4540-B01E-5B054D3A5F5C}">
      <dgm:prSet phldrT="[Texto]" custT="1"/>
      <dgm:spPr/>
      <dgm:t>
        <a:bodyPr/>
        <a:lstStyle/>
        <a:p>
          <a:r>
            <a:rPr lang="es-ES" sz="3200" dirty="0"/>
            <a:t>96</a:t>
          </a:r>
          <a:r>
            <a:rPr lang="es-ES" sz="2200" dirty="0"/>
            <a:t> </a:t>
          </a:r>
          <a:r>
            <a:rPr lang="es-ES" sz="2400" dirty="0"/>
            <a:t>enfermos</a:t>
          </a:r>
          <a:endParaRPr lang="es-ES" sz="2200" dirty="0"/>
        </a:p>
      </dgm:t>
    </dgm:pt>
    <dgm:pt modelId="{BFA5260C-0B6F-4578-8ABE-8A13B3B99103}" type="parTrans" cxnId="{64F22FB1-F73C-4B28-950D-7E9C4665ACC9}">
      <dgm:prSet/>
      <dgm:spPr/>
      <dgm:t>
        <a:bodyPr/>
        <a:lstStyle/>
        <a:p>
          <a:endParaRPr lang="es-ES"/>
        </a:p>
      </dgm:t>
    </dgm:pt>
    <dgm:pt modelId="{9D7D49D7-E697-4D7E-8771-798E069B8DB0}" type="sibTrans" cxnId="{64F22FB1-F73C-4B28-950D-7E9C4665ACC9}">
      <dgm:prSet/>
      <dgm:spPr/>
      <dgm:t>
        <a:bodyPr/>
        <a:lstStyle/>
        <a:p>
          <a:endParaRPr lang="es-ES"/>
        </a:p>
      </dgm:t>
    </dgm:pt>
    <dgm:pt modelId="{E9F00883-747A-417A-96AE-087073A5CCED}">
      <dgm:prSet phldrT="[Texto]" custT="1"/>
      <dgm:spPr/>
      <dgm:t>
        <a:bodyPr/>
        <a:lstStyle/>
        <a:p>
          <a:r>
            <a:rPr lang="es-ES" sz="3200" dirty="0"/>
            <a:t>15</a:t>
          </a:r>
          <a:r>
            <a:rPr lang="es-ES" sz="3600" dirty="0"/>
            <a:t> </a:t>
          </a:r>
          <a:r>
            <a:rPr lang="es-ES" sz="2400" dirty="0"/>
            <a:t>mujeres</a:t>
          </a:r>
          <a:endParaRPr lang="es-ES" sz="3600" dirty="0"/>
        </a:p>
      </dgm:t>
    </dgm:pt>
    <dgm:pt modelId="{30B4FFFF-7FB5-4C40-9692-41C05BCA0C1F}" type="parTrans" cxnId="{A61ED475-CBC3-481E-90B3-55A288E8613E}">
      <dgm:prSet/>
      <dgm:spPr/>
      <dgm:t>
        <a:bodyPr/>
        <a:lstStyle/>
        <a:p>
          <a:endParaRPr lang="es-ES"/>
        </a:p>
      </dgm:t>
    </dgm:pt>
    <dgm:pt modelId="{B8285486-3EE5-4ECC-81AA-72216B585712}" type="sibTrans" cxnId="{A61ED475-CBC3-481E-90B3-55A288E8613E}">
      <dgm:prSet/>
      <dgm:spPr/>
      <dgm:t>
        <a:bodyPr/>
        <a:lstStyle/>
        <a:p>
          <a:endParaRPr lang="es-ES"/>
        </a:p>
      </dgm:t>
    </dgm:pt>
    <dgm:pt modelId="{73B331F4-19AB-4B2D-B120-4E69C10F3B90}">
      <dgm:prSet phldrT="[Texto]" custT="1"/>
      <dgm:spPr/>
      <dgm:t>
        <a:bodyPr/>
        <a:lstStyle/>
        <a:p>
          <a:r>
            <a:rPr lang="es-ES" sz="3200" dirty="0"/>
            <a:t>81</a:t>
          </a:r>
          <a:r>
            <a:rPr lang="es-ES" sz="3600" dirty="0"/>
            <a:t> </a:t>
          </a:r>
          <a:r>
            <a:rPr lang="es-ES" sz="2400" dirty="0"/>
            <a:t>hombres</a:t>
          </a:r>
          <a:endParaRPr lang="es-ES" sz="3600" dirty="0"/>
        </a:p>
      </dgm:t>
    </dgm:pt>
    <dgm:pt modelId="{9D8E24C6-82C6-4A53-954D-5239B452C18B}" type="parTrans" cxnId="{F86B2AF1-4740-4D49-BC15-E3B0A1B87F3D}">
      <dgm:prSet/>
      <dgm:spPr/>
      <dgm:t>
        <a:bodyPr/>
        <a:lstStyle/>
        <a:p>
          <a:endParaRPr lang="es-ES"/>
        </a:p>
      </dgm:t>
    </dgm:pt>
    <dgm:pt modelId="{FA6C4CFA-A13E-4333-AC05-CDCBB0A043FD}" type="sibTrans" cxnId="{F86B2AF1-4740-4D49-BC15-E3B0A1B87F3D}">
      <dgm:prSet/>
      <dgm:spPr/>
      <dgm:t>
        <a:bodyPr/>
        <a:lstStyle/>
        <a:p>
          <a:endParaRPr lang="es-ES"/>
        </a:p>
      </dgm:t>
    </dgm:pt>
    <dgm:pt modelId="{A7B475B9-9FD8-42A1-A400-32EF320C0C42}">
      <dgm:prSet phldrT="[Texto]" custT="1"/>
      <dgm:spPr/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Gill Sans MT" panose="020B0502020104020203"/>
              <a:ea typeface="+mn-ea"/>
              <a:cs typeface="+mn-cs"/>
            </a:rPr>
            <a:t> </a:t>
          </a:r>
          <a:r>
            <a:rPr lang="es-ES" sz="3200" kern="1200" dirty="0">
              <a:latin typeface="Gill Sans MT" panose="020B0502020104020203"/>
              <a:ea typeface="+mn-ea"/>
              <a:cs typeface="+mn-cs"/>
            </a:rPr>
            <a:t>97</a:t>
          </a:r>
          <a:r>
            <a:rPr lang="es-ES" sz="2400" kern="1200" dirty="0">
              <a:latin typeface="Gill Sans MT" panose="020B0502020104020203"/>
              <a:ea typeface="+mn-ea"/>
              <a:cs typeface="+mn-cs"/>
            </a:rPr>
            <a:t> </a:t>
          </a:r>
          <a:r>
            <a:rPr lang="es-ES" sz="2800" kern="1200" dirty="0">
              <a:latin typeface="Gill Sans MT" panose="020B0502020104020203"/>
              <a:ea typeface="+mn-ea"/>
              <a:cs typeface="+mn-cs"/>
            </a:rPr>
            <a:t>familiares</a:t>
          </a:r>
          <a:endParaRPr lang="es-ES" sz="2400" kern="1200" dirty="0">
            <a:latin typeface="Gill Sans MT" panose="020B0502020104020203"/>
            <a:ea typeface="+mn-ea"/>
            <a:cs typeface="+mn-cs"/>
          </a:endParaRPr>
        </a:p>
      </dgm:t>
    </dgm:pt>
    <dgm:pt modelId="{8C6DB29A-6072-4CB8-9967-07A6AC6F8623}" type="parTrans" cxnId="{E01DAF88-A225-4750-8100-D2E2762AD9BE}">
      <dgm:prSet/>
      <dgm:spPr/>
      <dgm:t>
        <a:bodyPr/>
        <a:lstStyle/>
        <a:p>
          <a:endParaRPr lang="es-ES"/>
        </a:p>
      </dgm:t>
    </dgm:pt>
    <dgm:pt modelId="{E0D69803-BA33-451F-AEDF-268D7CBF988C}" type="sibTrans" cxnId="{E01DAF88-A225-4750-8100-D2E2762AD9BE}">
      <dgm:prSet/>
      <dgm:spPr/>
      <dgm:t>
        <a:bodyPr/>
        <a:lstStyle/>
        <a:p>
          <a:endParaRPr lang="es-ES"/>
        </a:p>
      </dgm:t>
    </dgm:pt>
    <dgm:pt modelId="{6D62E309-B49A-43A8-8169-FD7C78E3331C}">
      <dgm:prSet phldrT="[Texto]" custT="1"/>
      <dgm:spPr/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Gill Sans MT" panose="020B0502020104020203"/>
              <a:ea typeface="+mn-ea"/>
              <a:cs typeface="+mn-cs"/>
            </a:rPr>
            <a:t>73</a:t>
          </a:r>
          <a:r>
            <a:rPr lang="es-ES" sz="2400" kern="1200" dirty="0">
              <a:latin typeface="Gill Sans MT" panose="020B0502020104020203"/>
              <a:ea typeface="+mn-ea"/>
              <a:cs typeface="+mn-cs"/>
            </a:rPr>
            <a:t> </a:t>
          </a:r>
          <a:r>
            <a:rPr lang="es-ES" sz="2800" kern="1200" dirty="0">
              <a:latin typeface="Gill Sans MT" panose="020B0502020104020203"/>
              <a:ea typeface="+mn-ea"/>
              <a:cs typeface="+mn-cs"/>
            </a:rPr>
            <a:t>mujeres</a:t>
          </a:r>
          <a:endParaRPr lang="es-ES" sz="2400" kern="1200" dirty="0">
            <a:latin typeface="Gill Sans MT" panose="020B0502020104020203"/>
            <a:ea typeface="+mn-ea"/>
            <a:cs typeface="+mn-cs"/>
          </a:endParaRPr>
        </a:p>
      </dgm:t>
    </dgm:pt>
    <dgm:pt modelId="{D15E5CC3-45B5-49B9-85FA-32EC5F45C3AE}" type="parTrans" cxnId="{AEAB995A-38E9-4608-91CB-AE4E0A812CD1}">
      <dgm:prSet/>
      <dgm:spPr/>
      <dgm:t>
        <a:bodyPr/>
        <a:lstStyle/>
        <a:p>
          <a:endParaRPr lang="es-ES"/>
        </a:p>
      </dgm:t>
    </dgm:pt>
    <dgm:pt modelId="{D2411E0A-1140-4C14-A275-D8D892E2E844}" type="sibTrans" cxnId="{AEAB995A-38E9-4608-91CB-AE4E0A812CD1}">
      <dgm:prSet/>
      <dgm:spPr/>
      <dgm:t>
        <a:bodyPr/>
        <a:lstStyle/>
        <a:p>
          <a:endParaRPr lang="es-ES"/>
        </a:p>
      </dgm:t>
    </dgm:pt>
    <dgm:pt modelId="{7838B66B-EF28-4FE2-A248-55D5DF41F069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+mj-lt"/>
              <a:ea typeface="+mn-ea"/>
              <a:cs typeface="+mn-cs"/>
            </a:rPr>
            <a:t>24</a:t>
          </a:r>
          <a:r>
            <a:rPr lang="es-ES" sz="2400" kern="1200" dirty="0">
              <a:latin typeface="+mj-lt"/>
              <a:ea typeface="+mn-ea"/>
              <a:cs typeface="+mn-cs"/>
            </a:rPr>
            <a:t> hombres</a:t>
          </a:r>
          <a:endParaRPr lang="es-ES" sz="2200" kern="1200" dirty="0">
            <a:latin typeface="+mj-lt"/>
            <a:ea typeface="+mn-ea"/>
            <a:cs typeface="+mn-cs"/>
          </a:endParaRPr>
        </a:p>
      </dgm:t>
    </dgm:pt>
    <dgm:pt modelId="{8E8CD2FF-2EDF-42C5-A9A6-A0854E730438}" type="parTrans" cxnId="{6AA08B58-7894-4AA1-88F4-D3FCA1DAD973}">
      <dgm:prSet/>
      <dgm:spPr/>
      <dgm:t>
        <a:bodyPr/>
        <a:lstStyle/>
        <a:p>
          <a:endParaRPr lang="es-ES"/>
        </a:p>
      </dgm:t>
    </dgm:pt>
    <dgm:pt modelId="{08AB1996-E92C-4C80-92B9-60D6A9748A86}" type="sibTrans" cxnId="{6AA08B58-7894-4AA1-88F4-D3FCA1DAD973}">
      <dgm:prSet/>
      <dgm:spPr/>
      <dgm:t>
        <a:bodyPr/>
        <a:lstStyle/>
        <a:p>
          <a:endParaRPr lang="es-ES"/>
        </a:p>
      </dgm:t>
    </dgm:pt>
    <dgm:pt modelId="{2B33C333-018D-4DF5-B970-AB7E8CA9412C}">
      <dgm:prSet custT="1"/>
      <dgm:spPr/>
      <dgm:t>
        <a:bodyPr/>
        <a:lstStyle/>
        <a:p>
          <a:r>
            <a:rPr lang="es-ES" sz="3200" dirty="0"/>
            <a:t>11</a:t>
          </a:r>
          <a:r>
            <a:rPr lang="es-ES" sz="2200" dirty="0"/>
            <a:t> </a:t>
          </a:r>
          <a:r>
            <a:rPr lang="es-ES" sz="2000" dirty="0"/>
            <a:t>familias que vienen a pedir información</a:t>
          </a:r>
          <a:endParaRPr lang="es-ES" sz="2200" dirty="0"/>
        </a:p>
      </dgm:t>
    </dgm:pt>
    <dgm:pt modelId="{80A2D085-70BE-4829-B9D1-CBE12C4CFCA7}" type="parTrans" cxnId="{A6351963-AC90-4970-A8CC-5F19C117EE13}">
      <dgm:prSet/>
      <dgm:spPr/>
      <dgm:t>
        <a:bodyPr/>
        <a:lstStyle/>
        <a:p>
          <a:endParaRPr lang="es-ES"/>
        </a:p>
      </dgm:t>
    </dgm:pt>
    <dgm:pt modelId="{011106BF-F301-43B7-9D40-E18EF911A1B3}" type="sibTrans" cxnId="{A6351963-AC90-4970-A8CC-5F19C117EE13}">
      <dgm:prSet/>
      <dgm:spPr/>
      <dgm:t>
        <a:bodyPr/>
        <a:lstStyle/>
        <a:p>
          <a:endParaRPr lang="es-ES"/>
        </a:p>
      </dgm:t>
    </dgm:pt>
    <dgm:pt modelId="{717FBA8F-8B0C-47B8-9D13-9190823585B7}" type="pres">
      <dgm:prSet presAssocID="{87507CD6-3A75-40A6-9097-AF97AEADDA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DEDF8B-2410-4A3B-8EF8-AF105E1F3846}" type="pres">
      <dgm:prSet presAssocID="{BE1202A1-AC86-4558-87E0-2B2A882B35C1}" presName="root1" presStyleCnt="0"/>
      <dgm:spPr/>
    </dgm:pt>
    <dgm:pt modelId="{14920F54-BD98-42E8-9D53-3DD5BDE2EC78}" type="pres">
      <dgm:prSet presAssocID="{BE1202A1-AC86-4558-87E0-2B2A882B35C1}" presName="LevelOneTextNode" presStyleLbl="node0" presStyleIdx="0" presStyleCnt="1" custScaleY="215587" custLinFactNeighborX="353" custLinFactNeighborY="-31998">
        <dgm:presLayoutVars>
          <dgm:chPref val="3"/>
        </dgm:presLayoutVars>
      </dgm:prSet>
      <dgm:spPr>
        <a:xfrm>
          <a:off x="62275" y="2174875"/>
          <a:ext cx="2137833" cy="1068916"/>
        </a:xfrm>
        <a:prstGeom prst="roundRect">
          <a:avLst>
            <a:gd name="adj" fmla="val 10000"/>
          </a:avLst>
        </a:prstGeom>
      </dgm:spPr>
    </dgm:pt>
    <dgm:pt modelId="{39967469-D898-4809-8893-F393D6998A0C}" type="pres">
      <dgm:prSet presAssocID="{BE1202A1-AC86-4558-87E0-2B2A882B35C1}" presName="level2hierChild" presStyleCnt="0"/>
      <dgm:spPr/>
    </dgm:pt>
    <dgm:pt modelId="{DC5A0FF3-7EDB-4F37-8CB6-E2C6ABF1E5F5}" type="pres">
      <dgm:prSet presAssocID="{BFA5260C-0B6F-4578-8ABE-8A13B3B99103}" presName="conn2-1" presStyleLbl="parChTrans1D2" presStyleIdx="0" presStyleCnt="3"/>
      <dgm:spPr/>
    </dgm:pt>
    <dgm:pt modelId="{2B165268-42ED-48D3-BF2F-B179D7B52AF6}" type="pres">
      <dgm:prSet presAssocID="{BFA5260C-0B6F-4578-8ABE-8A13B3B99103}" presName="connTx" presStyleLbl="parChTrans1D2" presStyleIdx="0" presStyleCnt="3"/>
      <dgm:spPr/>
    </dgm:pt>
    <dgm:pt modelId="{E5AF7082-BF1B-4DAF-B68B-6AFFA92D3741}" type="pres">
      <dgm:prSet presAssocID="{AAD7398F-85F2-4540-B01E-5B054D3A5F5C}" presName="root2" presStyleCnt="0"/>
      <dgm:spPr/>
    </dgm:pt>
    <dgm:pt modelId="{12614EBF-D160-480F-8ADF-D3B5F093F24E}" type="pres">
      <dgm:prSet presAssocID="{AAD7398F-85F2-4540-B01E-5B054D3A5F5C}" presName="LevelTwoTextNode" presStyleLbl="node2" presStyleIdx="0" presStyleCnt="3" custLinFactNeighborX="4507" custLinFactNeighborY="-15769">
        <dgm:presLayoutVars>
          <dgm:chPref val="3"/>
        </dgm:presLayoutVars>
      </dgm:prSet>
      <dgm:spPr/>
    </dgm:pt>
    <dgm:pt modelId="{04C121A1-9C97-47BC-89D9-82993CB68341}" type="pres">
      <dgm:prSet presAssocID="{AAD7398F-85F2-4540-B01E-5B054D3A5F5C}" presName="level3hierChild" presStyleCnt="0"/>
      <dgm:spPr/>
    </dgm:pt>
    <dgm:pt modelId="{D32B431A-A8BE-4FF5-9D68-F6B8E6689472}" type="pres">
      <dgm:prSet presAssocID="{30B4FFFF-7FB5-4C40-9692-41C05BCA0C1F}" presName="conn2-1" presStyleLbl="parChTrans1D3" presStyleIdx="0" presStyleCnt="4"/>
      <dgm:spPr/>
    </dgm:pt>
    <dgm:pt modelId="{76BFFF9A-98FA-47E1-B1FE-32FCF191DAAB}" type="pres">
      <dgm:prSet presAssocID="{30B4FFFF-7FB5-4C40-9692-41C05BCA0C1F}" presName="connTx" presStyleLbl="parChTrans1D3" presStyleIdx="0" presStyleCnt="4"/>
      <dgm:spPr/>
    </dgm:pt>
    <dgm:pt modelId="{4C540FEA-DFA3-45AA-8CD9-D7DE49190B36}" type="pres">
      <dgm:prSet presAssocID="{E9F00883-747A-417A-96AE-087073A5CCED}" presName="root2" presStyleCnt="0"/>
      <dgm:spPr/>
    </dgm:pt>
    <dgm:pt modelId="{8B662FA6-FF93-45A6-AB50-7B7100757FEB}" type="pres">
      <dgm:prSet presAssocID="{E9F00883-747A-417A-96AE-087073A5CCED}" presName="LevelTwoTextNode" presStyleLbl="node3" presStyleIdx="0" presStyleCnt="4" custLinFactNeighborX="492" custLinFactNeighborY="-8857">
        <dgm:presLayoutVars>
          <dgm:chPref val="3"/>
        </dgm:presLayoutVars>
      </dgm:prSet>
      <dgm:spPr/>
    </dgm:pt>
    <dgm:pt modelId="{15BEB07C-7C2B-4B1B-8884-B35798E4B7F0}" type="pres">
      <dgm:prSet presAssocID="{E9F00883-747A-417A-96AE-087073A5CCED}" presName="level3hierChild" presStyleCnt="0"/>
      <dgm:spPr/>
    </dgm:pt>
    <dgm:pt modelId="{64825C9B-11DD-4B17-A4CC-48A1DE780E4A}" type="pres">
      <dgm:prSet presAssocID="{9D8E24C6-82C6-4A53-954D-5239B452C18B}" presName="conn2-1" presStyleLbl="parChTrans1D3" presStyleIdx="1" presStyleCnt="4"/>
      <dgm:spPr/>
    </dgm:pt>
    <dgm:pt modelId="{09C67223-DCA8-495C-920B-443CE82A8F7A}" type="pres">
      <dgm:prSet presAssocID="{9D8E24C6-82C6-4A53-954D-5239B452C18B}" presName="connTx" presStyleLbl="parChTrans1D3" presStyleIdx="1" presStyleCnt="4"/>
      <dgm:spPr/>
    </dgm:pt>
    <dgm:pt modelId="{B0F5863A-214B-4101-895E-CD4B0C339A04}" type="pres">
      <dgm:prSet presAssocID="{73B331F4-19AB-4B2D-B120-4E69C10F3B90}" presName="root2" presStyleCnt="0"/>
      <dgm:spPr/>
    </dgm:pt>
    <dgm:pt modelId="{4E642D0C-74A3-471C-9694-54C5BAD27CD3}" type="pres">
      <dgm:prSet presAssocID="{73B331F4-19AB-4B2D-B120-4E69C10F3B90}" presName="LevelTwoTextNode" presStyleLbl="node3" presStyleIdx="1" presStyleCnt="4" custLinFactNeighborX="492" custLinFactNeighborY="-15128">
        <dgm:presLayoutVars>
          <dgm:chPref val="3"/>
        </dgm:presLayoutVars>
      </dgm:prSet>
      <dgm:spPr/>
    </dgm:pt>
    <dgm:pt modelId="{9DF6BF81-0733-4504-B521-0C1BE6DC8240}" type="pres">
      <dgm:prSet presAssocID="{73B331F4-19AB-4B2D-B120-4E69C10F3B90}" presName="level3hierChild" presStyleCnt="0"/>
      <dgm:spPr/>
    </dgm:pt>
    <dgm:pt modelId="{A2C99B65-A93A-45FB-B929-DAB2D9298F11}" type="pres">
      <dgm:prSet presAssocID="{8C6DB29A-6072-4CB8-9967-07A6AC6F8623}" presName="conn2-1" presStyleLbl="parChTrans1D2" presStyleIdx="1" presStyleCnt="3"/>
      <dgm:spPr/>
    </dgm:pt>
    <dgm:pt modelId="{9F324EB7-EA5D-4676-B98A-7240364AA369}" type="pres">
      <dgm:prSet presAssocID="{8C6DB29A-6072-4CB8-9967-07A6AC6F8623}" presName="connTx" presStyleLbl="parChTrans1D2" presStyleIdx="1" presStyleCnt="3"/>
      <dgm:spPr/>
    </dgm:pt>
    <dgm:pt modelId="{4F2E777D-4DFF-4E1F-8C7C-94065D78C187}" type="pres">
      <dgm:prSet presAssocID="{A7B475B9-9FD8-42A1-A400-32EF320C0C42}" presName="root2" presStyleCnt="0"/>
      <dgm:spPr/>
    </dgm:pt>
    <dgm:pt modelId="{51E066F2-B5A0-43F8-BECD-CE010E2983E6}" type="pres">
      <dgm:prSet presAssocID="{A7B475B9-9FD8-42A1-A400-32EF320C0C42}" presName="LevelTwoTextNode" presStyleLbl="node2" presStyleIdx="1" presStyleCnt="3" custLinFactNeighborX="4507" custLinFactNeighborY="-31704">
        <dgm:presLayoutVars>
          <dgm:chPref val="3"/>
        </dgm:presLayoutVars>
      </dgm:prSet>
      <dgm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</dgm:spPr>
    </dgm:pt>
    <dgm:pt modelId="{72762F21-987E-4AF2-B56A-606B15177EEE}" type="pres">
      <dgm:prSet presAssocID="{A7B475B9-9FD8-42A1-A400-32EF320C0C42}" presName="level3hierChild" presStyleCnt="0"/>
      <dgm:spPr/>
    </dgm:pt>
    <dgm:pt modelId="{8F5ECE49-5214-4BEB-AFBE-4F99CCCD20C9}" type="pres">
      <dgm:prSet presAssocID="{D15E5CC3-45B5-49B9-85FA-32EC5F45C3AE}" presName="conn2-1" presStyleLbl="parChTrans1D3" presStyleIdx="2" presStyleCnt="4"/>
      <dgm:spPr/>
    </dgm:pt>
    <dgm:pt modelId="{98E44FBA-DE73-4ECB-B860-F8857BA51EB0}" type="pres">
      <dgm:prSet presAssocID="{D15E5CC3-45B5-49B9-85FA-32EC5F45C3AE}" presName="connTx" presStyleLbl="parChTrans1D3" presStyleIdx="2" presStyleCnt="4"/>
      <dgm:spPr/>
    </dgm:pt>
    <dgm:pt modelId="{47EA8C45-7D98-46A6-B5BD-1756ABE7224D}" type="pres">
      <dgm:prSet presAssocID="{6D62E309-B49A-43A8-8169-FD7C78E3331C}" presName="root2" presStyleCnt="0"/>
      <dgm:spPr/>
    </dgm:pt>
    <dgm:pt modelId="{FAB5E54D-6344-4C59-B1C8-03E4FAE87B20}" type="pres">
      <dgm:prSet presAssocID="{6D62E309-B49A-43A8-8169-FD7C78E3331C}" presName="LevelTwoTextNode" presStyleLbl="node3" presStyleIdx="2" presStyleCnt="4" custLinFactNeighborX="-226" custLinFactNeighborY="288">
        <dgm:presLayoutVars>
          <dgm:chPref val="3"/>
        </dgm:presLayoutVars>
      </dgm:prSet>
      <dgm:spPr>
        <a:xfrm>
          <a:off x="5990166" y="2789502"/>
          <a:ext cx="2137833" cy="1068916"/>
        </a:xfrm>
        <a:prstGeom prst="roundRect">
          <a:avLst>
            <a:gd name="adj" fmla="val 10000"/>
          </a:avLst>
        </a:prstGeom>
      </dgm:spPr>
    </dgm:pt>
    <dgm:pt modelId="{767260C4-357A-4BCF-9CE0-7FD4C5ED034C}" type="pres">
      <dgm:prSet presAssocID="{6D62E309-B49A-43A8-8169-FD7C78E3331C}" presName="level3hierChild" presStyleCnt="0"/>
      <dgm:spPr/>
    </dgm:pt>
    <dgm:pt modelId="{C7B7C61D-E5F6-4650-9735-EDB779BE2223}" type="pres">
      <dgm:prSet presAssocID="{8E8CD2FF-2EDF-42C5-A9A6-A0854E730438}" presName="conn2-1" presStyleLbl="parChTrans1D3" presStyleIdx="3" presStyleCnt="4"/>
      <dgm:spPr/>
    </dgm:pt>
    <dgm:pt modelId="{AEA8DFDF-EF2A-48F4-9394-5AD9D86E2A2E}" type="pres">
      <dgm:prSet presAssocID="{8E8CD2FF-2EDF-42C5-A9A6-A0854E730438}" presName="connTx" presStyleLbl="parChTrans1D3" presStyleIdx="3" presStyleCnt="4"/>
      <dgm:spPr/>
    </dgm:pt>
    <dgm:pt modelId="{AA602461-F43A-4D92-9249-314E0DF09460}" type="pres">
      <dgm:prSet presAssocID="{7838B66B-EF28-4FE2-A248-55D5DF41F069}" presName="root2" presStyleCnt="0"/>
      <dgm:spPr/>
    </dgm:pt>
    <dgm:pt modelId="{B154511D-2019-4A2A-B72F-67C7E70078C5}" type="pres">
      <dgm:prSet presAssocID="{7838B66B-EF28-4FE2-A248-55D5DF41F069}" presName="LevelTwoTextNode" presStyleLbl="node3" presStyleIdx="3" presStyleCnt="4" custLinFactNeighborX="1476" custLinFactNeighborY="-6889">
        <dgm:presLayoutVars>
          <dgm:chPref val="3"/>
        </dgm:presLayoutVars>
      </dgm:prSet>
      <dgm:spPr/>
    </dgm:pt>
    <dgm:pt modelId="{4C2503DA-5423-4BBF-A275-0EC643E863B5}" type="pres">
      <dgm:prSet presAssocID="{7838B66B-EF28-4FE2-A248-55D5DF41F069}" presName="level3hierChild" presStyleCnt="0"/>
      <dgm:spPr/>
    </dgm:pt>
    <dgm:pt modelId="{06B5E848-7F58-4BB5-B20E-B824E62CFF6B}" type="pres">
      <dgm:prSet presAssocID="{80A2D085-70BE-4829-B9D1-CBE12C4CFCA7}" presName="conn2-1" presStyleLbl="parChTrans1D2" presStyleIdx="2" presStyleCnt="3"/>
      <dgm:spPr/>
    </dgm:pt>
    <dgm:pt modelId="{B58F974F-82F4-47C0-91AB-D3EE2A309038}" type="pres">
      <dgm:prSet presAssocID="{80A2D085-70BE-4829-B9D1-CBE12C4CFCA7}" presName="connTx" presStyleLbl="parChTrans1D2" presStyleIdx="2" presStyleCnt="3"/>
      <dgm:spPr/>
    </dgm:pt>
    <dgm:pt modelId="{C49F8FF2-A6AC-4DD2-999A-4F8348A4B3F6}" type="pres">
      <dgm:prSet presAssocID="{2B33C333-018D-4DF5-B970-AB7E8CA9412C}" presName="root2" presStyleCnt="0"/>
      <dgm:spPr/>
    </dgm:pt>
    <dgm:pt modelId="{EBD30421-2C68-4400-A02C-D0D14F4ABB4F}" type="pres">
      <dgm:prSet presAssocID="{2B33C333-018D-4DF5-B970-AB7E8CA9412C}" presName="LevelTwoTextNode" presStyleLbl="node2" presStyleIdx="2" presStyleCnt="3" custScaleX="100413" custScaleY="114761" custLinFactNeighborX="5984" custLinFactNeighborY="-2552">
        <dgm:presLayoutVars>
          <dgm:chPref val="3"/>
        </dgm:presLayoutVars>
      </dgm:prSet>
      <dgm:spPr/>
    </dgm:pt>
    <dgm:pt modelId="{98BBA0CD-8465-40F4-8AAE-296A50BCE6C7}" type="pres">
      <dgm:prSet presAssocID="{2B33C333-018D-4DF5-B970-AB7E8CA9412C}" presName="level3hierChild" presStyleCnt="0"/>
      <dgm:spPr/>
    </dgm:pt>
  </dgm:ptLst>
  <dgm:cxnLst>
    <dgm:cxn modelId="{2025B91B-16AC-4006-BA50-42AAFC2F5FC3}" type="presOf" srcId="{73B331F4-19AB-4B2D-B120-4E69C10F3B90}" destId="{4E642D0C-74A3-471C-9694-54C5BAD27CD3}" srcOrd="0" destOrd="0" presId="urn:microsoft.com/office/officeart/2005/8/layout/hierarchy2"/>
    <dgm:cxn modelId="{367BE222-42DB-4490-855A-D33490AB04FE}" type="presOf" srcId="{E9F00883-747A-417A-96AE-087073A5CCED}" destId="{8B662FA6-FF93-45A6-AB50-7B7100757FEB}" srcOrd="0" destOrd="0" presId="urn:microsoft.com/office/officeart/2005/8/layout/hierarchy2"/>
    <dgm:cxn modelId="{8808CA28-91DF-46E5-B4FC-57BE6DAA2B56}" type="presOf" srcId="{D15E5CC3-45B5-49B9-85FA-32EC5F45C3AE}" destId="{8F5ECE49-5214-4BEB-AFBE-4F99CCCD20C9}" srcOrd="0" destOrd="0" presId="urn:microsoft.com/office/officeart/2005/8/layout/hierarchy2"/>
    <dgm:cxn modelId="{DA698A3D-D211-4CC3-9EAA-E7FF5C513E63}" type="presOf" srcId="{30B4FFFF-7FB5-4C40-9692-41C05BCA0C1F}" destId="{D32B431A-A8BE-4FF5-9D68-F6B8E6689472}" srcOrd="0" destOrd="0" presId="urn:microsoft.com/office/officeart/2005/8/layout/hierarchy2"/>
    <dgm:cxn modelId="{6107573E-8323-4E5D-A742-7166FE726D9D}" type="presOf" srcId="{7838B66B-EF28-4FE2-A248-55D5DF41F069}" destId="{B154511D-2019-4A2A-B72F-67C7E70078C5}" srcOrd="0" destOrd="0" presId="urn:microsoft.com/office/officeart/2005/8/layout/hierarchy2"/>
    <dgm:cxn modelId="{A6351963-AC90-4970-A8CC-5F19C117EE13}" srcId="{BE1202A1-AC86-4558-87E0-2B2A882B35C1}" destId="{2B33C333-018D-4DF5-B970-AB7E8CA9412C}" srcOrd="2" destOrd="0" parTransId="{80A2D085-70BE-4829-B9D1-CBE12C4CFCA7}" sibTransId="{011106BF-F301-43B7-9D40-E18EF911A1B3}"/>
    <dgm:cxn modelId="{5AD0E249-3640-4B04-8380-EA42DCB55D3E}" srcId="{87507CD6-3A75-40A6-9097-AF97AEADDAD4}" destId="{BE1202A1-AC86-4558-87E0-2B2A882B35C1}" srcOrd="0" destOrd="0" parTransId="{9B4E67AE-541F-4E84-83C8-39B474A2CF03}" sibTransId="{F2F9CD10-E9D0-4C7B-93CE-9DE5895BEDD7}"/>
    <dgm:cxn modelId="{6599C44F-A519-44FF-A3DE-2EED815D9A5B}" type="presOf" srcId="{9D8E24C6-82C6-4A53-954D-5239B452C18B}" destId="{09C67223-DCA8-495C-920B-443CE82A8F7A}" srcOrd="1" destOrd="0" presId="urn:microsoft.com/office/officeart/2005/8/layout/hierarchy2"/>
    <dgm:cxn modelId="{BDC46851-FBDB-4F3E-84B8-46CFAE0F5F2D}" type="presOf" srcId="{8E8CD2FF-2EDF-42C5-A9A6-A0854E730438}" destId="{AEA8DFDF-EF2A-48F4-9394-5AD9D86E2A2E}" srcOrd="1" destOrd="0" presId="urn:microsoft.com/office/officeart/2005/8/layout/hierarchy2"/>
    <dgm:cxn modelId="{9B626272-7CB4-4985-BC43-13E89930D3FB}" type="presOf" srcId="{BFA5260C-0B6F-4578-8ABE-8A13B3B99103}" destId="{2B165268-42ED-48D3-BF2F-B179D7B52AF6}" srcOrd="1" destOrd="0" presId="urn:microsoft.com/office/officeart/2005/8/layout/hierarchy2"/>
    <dgm:cxn modelId="{A61ED475-CBC3-481E-90B3-55A288E8613E}" srcId="{AAD7398F-85F2-4540-B01E-5B054D3A5F5C}" destId="{E9F00883-747A-417A-96AE-087073A5CCED}" srcOrd="0" destOrd="0" parTransId="{30B4FFFF-7FB5-4C40-9692-41C05BCA0C1F}" sibTransId="{B8285486-3EE5-4ECC-81AA-72216B585712}"/>
    <dgm:cxn modelId="{6AA08B58-7894-4AA1-88F4-D3FCA1DAD973}" srcId="{A7B475B9-9FD8-42A1-A400-32EF320C0C42}" destId="{7838B66B-EF28-4FE2-A248-55D5DF41F069}" srcOrd="1" destOrd="0" parTransId="{8E8CD2FF-2EDF-42C5-A9A6-A0854E730438}" sibTransId="{08AB1996-E92C-4C80-92B9-60D6A9748A86}"/>
    <dgm:cxn modelId="{AEAB995A-38E9-4608-91CB-AE4E0A812CD1}" srcId="{A7B475B9-9FD8-42A1-A400-32EF320C0C42}" destId="{6D62E309-B49A-43A8-8169-FD7C78E3331C}" srcOrd="0" destOrd="0" parTransId="{D15E5CC3-45B5-49B9-85FA-32EC5F45C3AE}" sibTransId="{D2411E0A-1140-4C14-A275-D8D892E2E844}"/>
    <dgm:cxn modelId="{B155F97C-4ABF-48B3-85E6-5DCB06533208}" type="presOf" srcId="{AAD7398F-85F2-4540-B01E-5B054D3A5F5C}" destId="{12614EBF-D160-480F-8ADF-D3B5F093F24E}" srcOrd="0" destOrd="0" presId="urn:microsoft.com/office/officeart/2005/8/layout/hierarchy2"/>
    <dgm:cxn modelId="{FB5F9282-B22E-46C8-B4B7-3099B57244F2}" type="presOf" srcId="{80A2D085-70BE-4829-B9D1-CBE12C4CFCA7}" destId="{B58F974F-82F4-47C0-91AB-D3EE2A309038}" srcOrd="1" destOrd="0" presId="urn:microsoft.com/office/officeart/2005/8/layout/hierarchy2"/>
    <dgm:cxn modelId="{E01DAF88-A225-4750-8100-D2E2762AD9BE}" srcId="{BE1202A1-AC86-4558-87E0-2B2A882B35C1}" destId="{A7B475B9-9FD8-42A1-A400-32EF320C0C42}" srcOrd="1" destOrd="0" parTransId="{8C6DB29A-6072-4CB8-9967-07A6AC6F8623}" sibTransId="{E0D69803-BA33-451F-AEDF-268D7CBF988C}"/>
    <dgm:cxn modelId="{BB211B8A-9D82-4FAD-8874-98E9EB298A08}" type="presOf" srcId="{8C6DB29A-6072-4CB8-9967-07A6AC6F8623}" destId="{A2C99B65-A93A-45FB-B929-DAB2D9298F11}" srcOrd="0" destOrd="0" presId="urn:microsoft.com/office/officeart/2005/8/layout/hierarchy2"/>
    <dgm:cxn modelId="{3A0B218F-DA0A-4FAD-88FF-47BDC26547AD}" type="presOf" srcId="{6D62E309-B49A-43A8-8169-FD7C78E3331C}" destId="{FAB5E54D-6344-4C59-B1C8-03E4FAE87B20}" srcOrd="0" destOrd="0" presId="urn:microsoft.com/office/officeart/2005/8/layout/hierarchy2"/>
    <dgm:cxn modelId="{A2F0229E-9B9C-4069-B7C5-97BC61AB554E}" type="presOf" srcId="{30B4FFFF-7FB5-4C40-9692-41C05BCA0C1F}" destId="{76BFFF9A-98FA-47E1-B1FE-32FCF191DAAB}" srcOrd="1" destOrd="0" presId="urn:microsoft.com/office/officeart/2005/8/layout/hierarchy2"/>
    <dgm:cxn modelId="{8C0D889F-DE56-4AA1-8ECD-9D9AAA1819BD}" type="presOf" srcId="{87507CD6-3A75-40A6-9097-AF97AEADDAD4}" destId="{717FBA8F-8B0C-47B8-9D13-9190823585B7}" srcOrd="0" destOrd="0" presId="urn:microsoft.com/office/officeart/2005/8/layout/hierarchy2"/>
    <dgm:cxn modelId="{ABBB9DA8-BE04-4C83-9D49-958FF1258EEE}" type="presOf" srcId="{2B33C333-018D-4DF5-B970-AB7E8CA9412C}" destId="{EBD30421-2C68-4400-A02C-D0D14F4ABB4F}" srcOrd="0" destOrd="0" presId="urn:microsoft.com/office/officeart/2005/8/layout/hierarchy2"/>
    <dgm:cxn modelId="{64F22FB1-F73C-4B28-950D-7E9C4665ACC9}" srcId="{BE1202A1-AC86-4558-87E0-2B2A882B35C1}" destId="{AAD7398F-85F2-4540-B01E-5B054D3A5F5C}" srcOrd="0" destOrd="0" parTransId="{BFA5260C-0B6F-4578-8ABE-8A13B3B99103}" sibTransId="{9D7D49D7-E697-4D7E-8771-798E069B8DB0}"/>
    <dgm:cxn modelId="{C70AFAB7-1C34-4ED2-8ACA-AA438EB22600}" type="presOf" srcId="{8E8CD2FF-2EDF-42C5-A9A6-A0854E730438}" destId="{C7B7C61D-E5F6-4650-9735-EDB779BE2223}" srcOrd="0" destOrd="0" presId="urn:microsoft.com/office/officeart/2005/8/layout/hierarchy2"/>
    <dgm:cxn modelId="{D17193BC-C69C-4D99-9274-9EB88A8F32E6}" type="presOf" srcId="{A7B475B9-9FD8-42A1-A400-32EF320C0C42}" destId="{51E066F2-B5A0-43F8-BECD-CE010E2983E6}" srcOrd="0" destOrd="0" presId="urn:microsoft.com/office/officeart/2005/8/layout/hierarchy2"/>
    <dgm:cxn modelId="{ACABB3C1-1CD1-4AE1-A683-21BA1815B129}" type="presOf" srcId="{BFA5260C-0B6F-4578-8ABE-8A13B3B99103}" destId="{DC5A0FF3-7EDB-4F37-8CB6-E2C6ABF1E5F5}" srcOrd="0" destOrd="0" presId="urn:microsoft.com/office/officeart/2005/8/layout/hierarchy2"/>
    <dgm:cxn modelId="{A9E73CC6-9224-4FD8-B4C5-C886341726DA}" type="presOf" srcId="{9D8E24C6-82C6-4A53-954D-5239B452C18B}" destId="{64825C9B-11DD-4B17-A4CC-48A1DE780E4A}" srcOrd="0" destOrd="0" presId="urn:microsoft.com/office/officeart/2005/8/layout/hierarchy2"/>
    <dgm:cxn modelId="{BD1B3FCC-B752-425A-B390-7508DC3BA085}" type="presOf" srcId="{D15E5CC3-45B5-49B9-85FA-32EC5F45C3AE}" destId="{98E44FBA-DE73-4ECB-B860-F8857BA51EB0}" srcOrd="1" destOrd="0" presId="urn:microsoft.com/office/officeart/2005/8/layout/hierarchy2"/>
    <dgm:cxn modelId="{017526EB-E600-4889-A522-AE22C10567BB}" type="presOf" srcId="{80A2D085-70BE-4829-B9D1-CBE12C4CFCA7}" destId="{06B5E848-7F58-4BB5-B20E-B824E62CFF6B}" srcOrd="0" destOrd="0" presId="urn:microsoft.com/office/officeart/2005/8/layout/hierarchy2"/>
    <dgm:cxn modelId="{13FDD6EC-3D1B-4EF8-94B6-3AE0C5FED241}" type="presOf" srcId="{BE1202A1-AC86-4558-87E0-2B2A882B35C1}" destId="{14920F54-BD98-42E8-9D53-3DD5BDE2EC78}" srcOrd="0" destOrd="0" presId="urn:microsoft.com/office/officeart/2005/8/layout/hierarchy2"/>
    <dgm:cxn modelId="{F86B2AF1-4740-4D49-BC15-E3B0A1B87F3D}" srcId="{AAD7398F-85F2-4540-B01E-5B054D3A5F5C}" destId="{73B331F4-19AB-4B2D-B120-4E69C10F3B90}" srcOrd="1" destOrd="0" parTransId="{9D8E24C6-82C6-4A53-954D-5239B452C18B}" sibTransId="{FA6C4CFA-A13E-4333-AC05-CDCBB0A043FD}"/>
    <dgm:cxn modelId="{E1C393F2-569E-47AD-8F6C-0E937666F66E}" type="presOf" srcId="{8C6DB29A-6072-4CB8-9967-07A6AC6F8623}" destId="{9F324EB7-EA5D-4676-B98A-7240364AA369}" srcOrd="1" destOrd="0" presId="urn:microsoft.com/office/officeart/2005/8/layout/hierarchy2"/>
    <dgm:cxn modelId="{A29AEDD6-221A-4557-AB82-1934691B0394}" type="presParOf" srcId="{717FBA8F-8B0C-47B8-9D13-9190823585B7}" destId="{D1DEDF8B-2410-4A3B-8EF8-AF105E1F3846}" srcOrd="0" destOrd="0" presId="urn:microsoft.com/office/officeart/2005/8/layout/hierarchy2"/>
    <dgm:cxn modelId="{D1369E91-2886-4DE1-A0E6-DE19558E27F7}" type="presParOf" srcId="{D1DEDF8B-2410-4A3B-8EF8-AF105E1F3846}" destId="{14920F54-BD98-42E8-9D53-3DD5BDE2EC78}" srcOrd="0" destOrd="0" presId="urn:microsoft.com/office/officeart/2005/8/layout/hierarchy2"/>
    <dgm:cxn modelId="{6632CE9C-9A59-4DE0-9CE7-A55CCB44337C}" type="presParOf" srcId="{D1DEDF8B-2410-4A3B-8EF8-AF105E1F3846}" destId="{39967469-D898-4809-8893-F393D6998A0C}" srcOrd="1" destOrd="0" presId="urn:microsoft.com/office/officeart/2005/8/layout/hierarchy2"/>
    <dgm:cxn modelId="{4F763956-0BB2-48E4-B019-258FB4BDD3B9}" type="presParOf" srcId="{39967469-D898-4809-8893-F393D6998A0C}" destId="{DC5A0FF3-7EDB-4F37-8CB6-E2C6ABF1E5F5}" srcOrd="0" destOrd="0" presId="urn:microsoft.com/office/officeart/2005/8/layout/hierarchy2"/>
    <dgm:cxn modelId="{4BC91B1B-B979-45F0-B508-BA35F2630E81}" type="presParOf" srcId="{DC5A0FF3-7EDB-4F37-8CB6-E2C6ABF1E5F5}" destId="{2B165268-42ED-48D3-BF2F-B179D7B52AF6}" srcOrd="0" destOrd="0" presId="urn:microsoft.com/office/officeart/2005/8/layout/hierarchy2"/>
    <dgm:cxn modelId="{E179F219-0CD3-47E4-A76B-A4FF2B251A52}" type="presParOf" srcId="{39967469-D898-4809-8893-F393D6998A0C}" destId="{E5AF7082-BF1B-4DAF-B68B-6AFFA92D3741}" srcOrd="1" destOrd="0" presId="urn:microsoft.com/office/officeart/2005/8/layout/hierarchy2"/>
    <dgm:cxn modelId="{12D742D8-E413-4F88-BDC2-9E17C7F08539}" type="presParOf" srcId="{E5AF7082-BF1B-4DAF-B68B-6AFFA92D3741}" destId="{12614EBF-D160-480F-8ADF-D3B5F093F24E}" srcOrd="0" destOrd="0" presId="urn:microsoft.com/office/officeart/2005/8/layout/hierarchy2"/>
    <dgm:cxn modelId="{7B822274-EEFD-4FAA-9528-883B8BEC31A3}" type="presParOf" srcId="{E5AF7082-BF1B-4DAF-B68B-6AFFA92D3741}" destId="{04C121A1-9C97-47BC-89D9-82993CB68341}" srcOrd="1" destOrd="0" presId="urn:microsoft.com/office/officeart/2005/8/layout/hierarchy2"/>
    <dgm:cxn modelId="{327CAAF8-6CCE-46BD-A4B2-2884E9CCA309}" type="presParOf" srcId="{04C121A1-9C97-47BC-89D9-82993CB68341}" destId="{D32B431A-A8BE-4FF5-9D68-F6B8E6689472}" srcOrd="0" destOrd="0" presId="urn:microsoft.com/office/officeart/2005/8/layout/hierarchy2"/>
    <dgm:cxn modelId="{F18FACD6-C67D-42D1-92D9-CBB5CAF04086}" type="presParOf" srcId="{D32B431A-A8BE-4FF5-9D68-F6B8E6689472}" destId="{76BFFF9A-98FA-47E1-B1FE-32FCF191DAAB}" srcOrd="0" destOrd="0" presId="urn:microsoft.com/office/officeart/2005/8/layout/hierarchy2"/>
    <dgm:cxn modelId="{FB09FCA7-A445-414C-8D8D-09ADFE1631AE}" type="presParOf" srcId="{04C121A1-9C97-47BC-89D9-82993CB68341}" destId="{4C540FEA-DFA3-45AA-8CD9-D7DE49190B36}" srcOrd="1" destOrd="0" presId="urn:microsoft.com/office/officeart/2005/8/layout/hierarchy2"/>
    <dgm:cxn modelId="{E1A45F55-3762-477E-AACF-CF378E2DC7EA}" type="presParOf" srcId="{4C540FEA-DFA3-45AA-8CD9-D7DE49190B36}" destId="{8B662FA6-FF93-45A6-AB50-7B7100757FEB}" srcOrd="0" destOrd="0" presId="urn:microsoft.com/office/officeart/2005/8/layout/hierarchy2"/>
    <dgm:cxn modelId="{6229B09C-1DC1-4089-9FD9-5FDDDBD85C71}" type="presParOf" srcId="{4C540FEA-DFA3-45AA-8CD9-D7DE49190B36}" destId="{15BEB07C-7C2B-4B1B-8884-B35798E4B7F0}" srcOrd="1" destOrd="0" presId="urn:microsoft.com/office/officeart/2005/8/layout/hierarchy2"/>
    <dgm:cxn modelId="{00833099-3988-44BA-9B7C-A49E8B30FBCB}" type="presParOf" srcId="{04C121A1-9C97-47BC-89D9-82993CB68341}" destId="{64825C9B-11DD-4B17-A4CC-48A1DE780E4A}" srcOrd="2" destOrd="0" presId="urn:microsoft.com/office/officeart/2005/8/layout/hierarchy2"/>
    <dgm:cxn modelId="{42896D56-0C99-4529-AC46-CFF08737C2B8}" type="presParOf" srcId="{64825C9B-11DD-4B17-A4CC-48A1DE780E4A}" destId="{09C67223-DCA8-495C-920B-443CE82A8F7A}" srcOrd="0" destOrd="0" presId="urn:microsoft.com/office/officeart/2005/8/layout/hierarchy2"/>
    <dgm:cxn modelId="{4114B70E-56ED-4D0E-8689-D7F2E179005E}" type="presParOf" srcId="{04C121A1-9C97-47BC-89D9-82993CB68341}" destId="{B0F5863A-214B-4101-895E-CD4B0C339A04}" srcOrd="3" destOrd="0" presId="urn:microsoft.com/office/officeart/2005/8/layout/hierarchy2"/>
    <dgm:cxn modelId="{93ED0CBA-BFC1-48F0-8A17-B2BDF91CCD53}" type="presParOf" srcId="{B0F5863A-214B-4101-895E-CD4B0C339A04}" destId="{4E642D0C-74A3-471C-9694-54C5BAD27CD3}" srcOrd="0" destOrd="0" presId="urn:microsoft.com/office/officeart/2005/8/layout/hierarchy2"/>
    <dgm:cxn modelId="{54BD1615-6F21-497D-BBF4-AA6E7B7BCCB5}" type="presParOf" srcId="{B0F5863A-214B-4101-895E-CD4B0C339A04}" destId="{9DF6BF81-0733-4504-B521-0C1BE6DC8240}" srcOrd="1" destOrd="0" presId="urn:microsoft.com/office/officeart/2005/8/layout/hierarchy2"/>
    <dgm:cxn modelId="{6EC3F83B-D688-4E59-B636-7138DEBF220F}" type="presParOf" srcId="{39967469-D898-4809-8893-F393D6998A0C}" destId="{A2C99B65-A93A-45FB-B929-DAB2D9298F11}" srcOrd="2" destOrd="0" presId="urn:microsoft.com/office/officeart/2005/8/layout/hierarchy2"/>
    <dgm:cxn modelId="{D2C15F26-6B81-484B-A5A9-599636830064}" type="presParOf" srcId="{A2C99B65-A93A-45FB-B929-DAB2D9298F11}" destId="{9F324EB7-EA5D-4676-B98A-7240364AA369}" srcOrd="0" destOrd="0" presId="urn:microsoft.com/office/officeart/2005/8/layout/hierarchy2"/>
    <dgm:cxn modelId="{C49B39D7-CD91-44FB-B831-034999FC294B}" type="presParOf" srcId="{39967469-D898-4809-8893-F393D6998A0C}" destId="{4F2E777D-4DFF-4E1F-8C7C-94065D78C187}" srcOrd="3" destOrd="0" presId="urn:microsoft.com/office/officeart/2005/8/layout/hierarchy2"/>
    <dgm:cxn modelId="{806F75A8-DF24-407C-9A7B-2C5F1694EC0B}" type="presParOf" srcId="{4F2E777D-4DFF-4E1F-8C7C-94065D78C187}" destId="{51E066F2-B5A0-43F8-BECD-CE010E2983E6}" srcOrd="0" destOrd="0" presId="urn:microsoft.com/office/officeart/2005/8/layout/hierarchy2"/>
    <dgm:cxn modelId="{3E6AFA31-0ED5-4A3C-A8B1-1F3E8F976741}" type="presParOf" srcId="{4F2E777D-4DFF-4E1F-8C7C-94065D78C187}" destId="{72762F21-987E-4AF2-B56A-606B15177EEE}" srcOrd="1" destOrd="0" presId="urn:microsoft.com/office/officeart/2005/8/layout/hierarchy2"/>
    <dgm:cxn modelId="{17DE5641-68F4-489D-8A0D-9812293EE89A}" type="presParOf" srcId="{72762F21-987E-4AF2-B56A-606B15177EEE}" destId="{8F5ECE49-5214-4BEB-AFBE-4F99CCCD20C9}" srcOrd="0" destOrd="0" presId="urn:microsoft.com/office/officeart/2005/8/layout/hierarchy2"/>
    <dgm:cxn modelId="{E348B1B3-9605-406C-A433-73CA717BC35D}" type="presParOf" srcId="{8F5ECE49-5214-4BEB-AFBE-4F99CCCD20C9}" destId="{98E44FBA-DE73-4ECB-B860-F8857BA51EB0}" srcOrd="0" destOrd="0" presId="urn:microsoft.com/office/officeart/2005/8/layout/hierarchy2"/>
    <dgm:cxn modelId="{C4229C18-17AA-4F41-80FE-B27320848087}" type="presParOf" srcId="{72762F21-987E-4AF2-B56A-606B15177EEE}" destId="{47EA8C45-7D98-46A6-B5BD-1756ABE7224D}" srcOrd="1" destOrd="0" presId="urn:microsoft.com/office/officeart/2005/8/layout/hierarchy2"/>
    <dgm:cxn modelId="{661859D2-4C3E-45A4-BA45-04AB3A6A7563}" type="presParOf" srcId="{47EA8C45-7D98-46A6-B5BD-1756ABE7224D}" destId="{FAB5E54D-6344-4C59-B1C8-03E4FAE87B20}" srcOrd="0" destOrd="0" presId="urn:microsoft.com/office/officeart/2005/8/layout/hierarchy2"/>
    <dgm:cxn modelId="{D1D13329-F7B2-42E9-9E2C-1E522EA88E96}" type="presParOf" srcId="{47EA8C45-7D98-46A6-B5BD-1756ABE7224D}" destId="{767260C4-357A-4BCF-9CE0-7FD4C5ED034C}" srcOrd="1" destOrd="0" presId="urn:microsoft.com/office/officeart/2005/8/layout/hierarchy2"/>
    <dgm:cxn modelId="{508D7151-B3C2-4D6C-89BB-D93AD4C18078}" type="presParOf" srcId="{72762F21-987E-4AF2-B56A-606B15177EEE}" destId="{C7B7C61D-E5F6-4650-9735-EDB779BE2223}" srcOrd="2" destOrd="0" presId="urn:microsoft.com/office/officeart/2005/8/layout/hierarchy2"/>
    <dgm:cxn modelId="{4ED5111D-7515-437F-B6BA-3C29E96C6FA7}" type="presParOf" srcId="{C7B7C61D-E5F6-4650-9735-EDB779BE2223}" destId="{AEA8DFDF-EF2A-48F4-9394-5AD9D86E2A2E}" srcOrd="0" destOrd="0" presId="urn:microsoft.com/office/officeart/2005/8/layout/hierarchy2"/>
    <dgm:cxn modelId="{4F755E0B-EB2F-43FD-A0A4-3312C7802E0A}" type="presParOf" srcId="{72762F21-987E-4AF2-B56A-606B15177EEE}" destId="{AA602461-F43A-4D92-9249-314E0DF09460}" srcOrd="3" destOrd="0" presId="urn:microsoft.com/office/officeart/2005/8/layout/hierarchy2"/>
    <dgm:cxn modelId="{3C2B2AD1-6266-4C2D-AE41-FEE14DA42F11}" type="presParOf" srcId="{AA602461-F43A-4D92-9249-314E0DF09460}" destId="{B154511D-2019-4A2A-B72F-67C7E70078C5}" srcOrd="0" destOrd="0" presId="urn:microsoft.com/office/officeart/2005/8/layout/hierarchy2"/>
    <dgm:cxn modelId="{53ABAED2-15E6-475F-82A3-6A636F000D43}" type="presParOf" srcId="{AA602461-F43A-4D92-9249-314E0DF09460}" destId="{4C2503DA-5423-4BBF-A275-0EC643E863B5}" srcOrd="1" destOrd="0" presId="urn:microsoft.com/office/officeart/2005/8/layout/hierarchy2"/>
    <dgm:cxn modelId="{EE707D4F-C4BA-40D3-8BDA-64AAD2EDCA1B}" type="presParOf" srcId="{39967469-D898-4809-8893-F393D6998A0C}" destId="{06B5E848-7F58-4BB5-B20E-B824E62CFF6B}" srcOrd="4" destOrd="0" presId="urn:microsoft.com/office/officeart/2005/8/layout/hierarchy2"/>
    <dgm:cxn modelId="{F09CA549-ECA3-4ECD-BA0F-93AC80FFE543}" type="presParOf" srcId="{06B5E848-7F58-4BB5-B20E-B824E62CFF6B}" destId="{B58F974F-82F4-47C0-91AB-D3EE2A309038}" srcOrd="0" destOrd="0" presId="urn:microsoft.com/office/officeart/2005/8/layout/hierarchy2"/>
    <dgm:cxn modelId="{D54BCA69-A61F-4710-9A08-B6498DF7EBAB}" type="presParOf" srcId="{39967469-D898-4809-8893-F393D6998A0C}" destId="{C49F8FF2-A6AC-4DD2-999A-4F8348A4B3F6}" srcOrd="5" destOrd="0" presId="urn:microsoft.com/office/officeart/2005/8/layout/hierarchy2"/>
    <dgm:cxn modelId="{7451B87E-69C0-45F2-B9A0-BAA75188DD57}" type="presParOf" srcId="{C49F8FF2-A6AC-4DD2-999A-4F8348A4B3F6}" destId="{EBD30421-2C68-4400-A02C-D0D14F4ABB4F}" srcOrd="0" destOrd="0" presId="urn:microsoft.com/office/officeart/2005/8/layout/hierarchy2"/>
    <dgm:cxn modelId="{47288569-59D4-467E-ACD6-2445209F1F5D}" type="presParOf" srcId="{C49F8FF2-A6AC-4DD2-999A-4F8348A4B3F6}" destId="{98BBA0CD-8465-40F4-8AAE-296A50BCE6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5E9E93-8DEA-48C3-B1DF-522723CBFFFC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2A010D9-6652-4E20-8C0E-60507EF1958C}">
      <dgm:prSet phldrT="[Texto]" custT="1"/>
      <dgm:spPr/>
      <dgm:t>
        <a:bodyPr/>
        <a:lstStyle/>
        <a:p>
          <a:r>
            <a:rPr lang="es-ES" sz="2800" b="1" dirty="0"/>
            <a:t>NUEVAS personas atendidas</a:t>
          </a:r>
        </a:p>
      </dgm:t>
    </dgm:pt>
    <dgm:pt modelId="{985F66CA-EA2C-4E21-AE72-1DCA4BFCF993}" type="parTrans" cxnId="{4185E84A-ED4A-42DE-873C-F22C68EA22BB}">
      <dgm:prSet/>
      <dgm:spPr/>
      <dgm:t>
        <a:bodyPr/>
        <a:lstStyle/>
        <a:p>
          <a:endParaRPr lang="es-ES"/>
        </a:p>
      </dgm:t>
    </dgm:pt>
    <dgm:pt modelId="{44C9DCD5-426D-45D2-A360-C9DFD61B41FE}" type="sibTrans" cxnId="{4185E84A-ED4A-42DE-873C-F22C68EA22BB}">
      <dgm:prSet/>
      <dgm:spPr/>
      <dgm:t>
        <a:bodyPr/>
        <a:lstStyle/>
        <a:p>
          <a:endParaRPr lang="es-ES"/>
        </a:p>
      </dgm:t>
    </dgm:pt>
    <dgm:pt modelId="{63D2309D-84A9-41BE-AA35-A166ADF69670}">
      <dgm:prSet phldrT="[Texto]" custT="1"/>
      <dgm:spPr/>
      <dgm:t>
        <a:bodyPr/>
        <a:lstStyle/>
        <a:p>
          <a:r>
            <a:rPr lang="es-ES" sz="2400" dirty="0"/>
            <a:t> </a:t>
          </a:r>
          <a:r>
            <a:rPr lang="es-ES" sz="2800" dirty="0"/>
            <a:t>39 enfermos</a:t>
          </a:r>
        </a:p>
        <a:p>
          <a:r>
            <a:rPr lang="es-ES" sz="2800" dirty="0"/>
            <a:t>52 familiares</a:t>
          </a:r>
        </a:p>
        <a:p>
          <a:br>
            <a:rPr lang="es-ES" sz="2800" dirty="0"/>
          </a:br>
          <a:r>
            <a:rPr lang="es-ES" sz="2400" dirty="0"/>
            <a:t>(4 familias vuelven a ARY)</a:t>
          </a:r>
          <a:endParaRPr lang="es-ES" sz="2800" dirty="0"/>
        </a:p>
      </dgm:t>
    </dgm:pt>
    <dgm:pt modelId="{E738BE0C-3093-4029-84E4-DE5228EA89C0}" type="parTrans" cxnId="{8D9B283F-AE32-4CE8-AF93-D5DBC97A568F}">
      <dgm:prSet/>
      <dgm:spPr/>
      <dgm:t>
        <a:bodyPr/>
        <a:lstStyle/>
        <a:p>
          <a:endParaRPr lang="es-ES"/>
        </a:p>
      </dgm:t>
    </dgm:pt>
    <dgm:pt modelId="{73BF4E7F-29A8-4EDB-945A-D19813B557B0}" type="sibTrans" cxnId="{8D9B283F-AE32-4CE8-AF93-D5DBC97A568F}">
      <dgm:prSet/>
      <dgm:spPr/>
      <dgm:t>
        <a:bodyPr/>
        <a:lstStyle/>
        <a:p>
          <a:endParaRPr lang="es-ES"/>
        </a:p>
      </dgm:t>
    </dgm:pt>
    <dgm:pt modelId="{6F700119-0EEC-4E31-9DF8-E8B90397A10F}">
      <dgm:prSet phldrT="[Texto]" custT="1"/>
      <dgm:spPr/>
      <dgm:t>
        <a:bodyPr/>
        <a:lstStyle/>
        <a:p>
          <a:r>
            <a:rPr lang="es-ES" sz="2000" b="0" dirty="0"/>
            <a:t>SE HICIERON SOCIOS:</a:t>
          </a:r>
        </a:p>
        <a:p>
          <a:r>
            <a:rPr lang="es-ES" sz="2800" b="0" dirty="0">
              <a:solidFill>
                <a:schemeClr val="bg1"/>
              </a:solidFill>
            </a:rPr>
            <a:t>35 familias</a:t>
          </a:r>
        </a:p>
        <a:p>
          <a:r>
            <a:rPr lang="es-ES" sz="2000" dirty="0"/>
            <a:t>ENTRARON AL GRUPO:</a:t>
          </a:r>
        </a:p>
        <a:p>
          <a:r>
            <a:rPr lang="es-ES" sz="2800" dirty="0"/>
            <a:t>14 familias</a:t>
          </a:r>
        </a:p>
      </dgm:t>
    </dgm:pt>
    <dgm:pt modelId="{10CBD6D4-A3D9-450D-B67D-963331F80461}" type="parTrans" cxnId="{39EBA9AB-9BEB-46DE-BED9-F43FB95F68B0}">
      <dgm:prSet/>
      <dgm:spPr/>
      <dgm:t>
        <a:bodyPr/>
        <a:lstStyle/>
        <a:p>
          <a:endParaRPr lang="es-ES"/>
        </a:p>
      </dgm:t>
    </dgm:pt>
    <dgm:pt modelId="{94842C71-6DC3-4C4D-9EC4-FFE9B31C3C49}" type="sibTrans" cxnId="{39EBA9AB-9BEB-46DE-BED9-F43FB95F68B0}">
      <dgm:prSet/>
      <dgm:spPr/>
      <dgm:t>
        <a:bodyPr/>
        <a:lstStyle/>
        <a:p>
          <a:endParaRPr lang="es-ES"/>
        </a:p>
      </dgm:t>
    </dgm:pt>
    <dgm:pt modelId="{BDD04BC9-0DC2-4B9E-BA53-2DF80C635092}" type="pres">
      <dgm:prSet presAssocID="{445E9E93-8DEA-48C3-B1DF-522723CBFFFC}" presName="Name0" presStyleCnt="0">
        <dgm:presLayoutVars>
          <dgm:dir/>
          <dgm:resizeHandles val="exact"/>
        </dgm:presLayoutVars>
      </dgm:prSet>
      <dgm:spPr/>
    </dgm:pt>
    <dgm:pt modelId="{B3C383B2-9B78-4327-B3C5-7344B8AB7A67}" type="pres">
      <dgm:prSet presAssocID="{D2A010D9-6652-4E20-8C0E-60507EF1958C}" presName="node" presStyleLbl="node1" presStyleIdx="0" presStyleCnt="3">
        <dgm:presLayoutVars>
          <dgm:bulletEnabled val="1"/>
        </dgm:presLayoutVars>
      </dgm:prSet>
      <dgm:spPr/>
    </dgm:pt>
    <dgm:pt modelId="{014AB4C1-556A-415C-9543-409B6BE7C1BB}" type="pres">
      <dgm:prSet presAssocID="{44C9DCD5-426D-45D2-A360-C9DFD61B41FE}" presName="sibTrans" presStyleLbl="sibTrans2D1" presStyleIdx="0" presStyleCnt="2"/>
      <dgm:spPr/>
    </dgm:pt>
    <dgm:pt modelId="{1440A1A3-D344-4472-A1D1-C6492EECB90C}" type="pres">
      <dgm:prSet presAssocID="{44C9DCD5-426D-45D2-A360-C9DFD61B41FE}" presName="connectorText" presStyleLbl="sibTrans2D1" presStyleIdx="0" presStyleCnt="2"/>
      <dgm:spPr/>
    </dgm:pt>
    <dgm:pt modelId="{FE87180E-3DFE-4DB0-AC00-616CCB852141}" type="pres">
      <dgm:prSet presAssocID="{63D2309D-84A9-41BE-AA35-A166ADF69670}" presName="node" presStyleLbl="node1" presStyleIdx="1" presStyleCnt="3">
        <dgm:presLayoutVars>
          <dgm:bulletEnabled val="1"/>
        </dgm:presLayoutVars>
      </dgm:prSet>
      <dgm:spPr/>
    </dgm:pt>
    <dgm:pt modelId="{ABA347C4-2050-4C79-A848-36B978238B2F}" type="pres">
      <dgm:prSet presAssocID="{73BF4E7F-29A8-4EDB-945A-D19813B557B0}" presName="sibTrans" presStyleLbl="sibTrans2D1" presStyleIdx="1" presStyleCnt="2"/>
      <dgm:spPr/>
    </dgm:pt>
    <dgm:pt modelId="{D84B469C-76AC-4289-BCB2-CB594F3E907B}" type="pres">
      <dgm:prSet presAssocID="{73BF4E7F-29A8-4EDB-945A-D19813B557B0}" presName="connectorText" presStyleLbl="sibTrans2D1" presStyleIdx="1" presStyleCnt="2"/>
      <dgm:spPr/>
    </dgm:pt>
    <dgm:pt modelId="{A4875E72-B87C-44AF-A278-96CC6E32E10E}" type="pres">
      <dgm:prSet presAssocID="{6F700119-0EEC-4E31-9DF8-E8B90397A10F}" presName="node" presStyleLbl="node1" presStyleIdx="2" presStyleCnt="3">
        <dgm:presLayoutVars>
          <dgm:bulletEnabled val="1"/>
        </dgm:presLayoutVars>
      </dgm:prSet>
      <dgm:spPr/>
    </dgm:pt>
  </dgm:ptLst>
  <dgm:cxnLst>
    <dgm:cxn modelId="{D975ED01-F174-4A0F-8240-FDD3AA0E5EE8}" type="presOf" srcId="{44C9DCD5-426D-45D2-A360-C9DFD61B41FE}" destId="{014AB4C1-556A-415C-9543-409B6BE7C1BB}" srcOrd="0" destOrd="0" presId="urn:microsoft.com/office/officeart/2005/8/layout/process1"/>
    <dgm:cxn modelId="{3A40DF22-F263-48B9-A4FC-3F63B65BEEF1}" type="presOf" srcId="{73BF4E7F-29A8-4EDB-945A-D19813B557B0}" destId="{ABA347C4-2050-4C79-A848-36B978238B2F}" srcOrd="0" destOrd="0" presId="urn:microsoft.com/office/officeart/2005/8/layout/process1"/>
    <dgm:cxn modelId="{8D9B283F-AE32-4CE8-AF93-D5DBC97A568F}" srcId="{445E9E93-8DEA-48C3-B1DF-522723CBFFFC}" destId="{63D2309D-84A9-41BE-AA35-A166ADF69670}" srcOrd="1" destOrd="0" parTransId="{E738BE0C-3093-4029-84E4-DE5228EA89C0}" sibTransId="{73BF4E7F-29A8-4EDB-945A-D19813B557B0}"/>
    <dgm:cxn modelId="{977A7F5B-F594-4BF7-AEF1-96E2528E9C51}" type="presOf" srcId="{63D2309D-84A9-41BE-AA35-A166ADF69670}" destId="{FE87180E-3DFE-4DB0-AC00-616CCB852141}" srcOrd="0" destOrd="0" presId="urn:microsoft.com/office/officeart/2005/8/layout/process1"/>
    <dgm:cxn modelId="{068CC469-990A-4F69-B9E4-D56102CAF385}" type="presOf" srcId="{73BF4E7F-29A8-4EDB-945A-D19813B557B0}" destId="{D84B469C-76AC-4289-BCB2-CB594F3E907B}" srcOrd="1" destOrd="0" presId="urn:microsoft.com/office/officeart/2005/8/layout/process1"/>
    <dgm:cxn modelId="{4185E84A-ED4A-42DE-873C-F22C68EA22BB}" srcId="{445E9E93-8DEA-48C3-B1DF-522723CBFFFC}" destId="{D2A010D9-6652-4E20-8C0E-60507EF1958C}" srcOrd="0" destOrd="0" parTransId="{985F66CA-EA2C-4E21-AE72-1DCA4BFCF993}" sibTransId="{44C9DCD5-426D-45D2-A360-C9DFD61B41FE}"/>
    <dgm:cxn modelId="{E1B8CC56-3EF2-489F-A862-7A59131AFC13}" type="presOf" srcId="{6F700119-0EEC-4E31-9DF8-E8B90397A10F}" destId="{A4875E72-B87C-44AF-A278-96CC6E32E10E}" srcOrd="0" destOrd="0" presId="urn:microsoft.com/office/officeart/2005/8/layout/process1"/>
    <dgm:cxn modelId="{E3F0DD98-05AA-4C7C-A7A4-6397A4C73B74}" type="presOf" srcId="{445E9E93-8DEA-48C3-B1DF-522723CBFFFC}" destId="{BDD04BC9-0DC2-4B9E-BA53-2DF80C635092}" srcOrd="0" destOrd="0" presId="urn:microsoft.com/office/officeart/2005/8/layout/process1"/>
    <dgm:cxn modelId="{39EBA9AB-9BEB-46DE-BED9-F43FB95F68B0}" srcId="{445E9E93-8DEA-48C3-B1DF-522723CBFFFC}" destId="{6F700119-0EEC-4E31-9DF8-E8B90397A10F}" srcOrd="2" destOrd="0" parTransId="{10CBD6D4-A3D9-450D-B67D-963331F80461}" sibTransId="{94842C71-6DC3-4C4D-9EC4-FFE9B31C3C49}"/>
    <dgm:cxn modelId="{D98EE8D9-9853-4FB7-AC1D-7A19F35BC326}" type="presOf" srcId="{44C9DCD5-426D-45D2-A360-C9DFD61B41FE}" destId="{1440A1A3-D344-4472-A1D1-C6492EECB90C}" srcOrd="1" destOrd="0" presId="urn:microsoft.com/office/officeart/2005/8/layout/process1"/>
    <dgm:cxn modelId="{3DCBAAE9-1193-430B-B83A-80BECFA20813}" type="presOf" srcId="{D2A010D9-6652-4E20-8C0E-60507EF1958C}" destId="{B3C383B2-9B78-4327-B3C5-7344B8AB7A67}" srcOrd="0" destOrd="0" presId="urn:microsoft.com/office/officeart/2005/8/layout/process1"/>
    <dgm:cxn modelId="{8E90C206-BCD4-460A-8CC0-E1B3DC0A7C77}" type="presParOf" srcId="{BDD04BC9-0DC2-4B9E-BA53-2DF80C635092}" destId="{B3C383B2-9B78-4327-B3C5-7344B8AB7A67}" srcOrd="0" destOrd="0" presId="urn:microsoft.com/office/officeart/2005/8/layout/process1"/>
    <dgm:cxn modelId="{49C049F5-C782-4248-9F36-15D26E5594FE}" type="presParOf" srcId="{BDD04BC9-0DC2-4B9E-BA53-2DF80C635092}" destId="{014AB4C1-556A-415C-9543-409B6BE7C1BB}" srcOrd="1" destOrd="0" presId="urn:microsoft.com/office/officeart/2005/8/layout/process1"/>
    <dgm:cxn modelId="{FC7A854B-9FF0-4DCB-AE3A-F5BB908A2EBD}" type="presParOf" srcId="{014AB4C1-556A-415C-9543-409B6BE7C1BB}" destId="{1440A1A3-D344-4472-A1D1-C6492EECB90C}" srcOrd="0" destOrd="0" presId="urn:microsoft.com/office/officeart/2005/8/layout/process1"/>
    <dgm:cxn modelId="{77D34E86-E43F-4FB3-859D-3FF886B7D71B}" type="presParOf" srcId="{BDD04BC9-0DC2-4B9E-BA53-2DF80C635092}" destId="{FE87180E-3DFE-4DB0-AC00-616CCB852141}" srcOrd="2" destOrd="0" presId="urn:microsoft.com/office/officeart/2005/8/layout/process1"/>
    <dgm:cxn modelId="{648E58CC-4A2A-40CC-AFE3-0ED9D5959753}" type="presParOf" srcId="{BDD04BC9-0DC2-4B9E-BA53-2DF80C635092}" destId="{ABA347C4-2050-4C79-A848-36B978238B2F}" srcOrd="3" destOrd="0" presId="urn:microsoft.com/office/officeart/2005/8/layout/process1"/>
    <dgm:cxn modelId="{23EDF4D9-400C-4F1B-A9A2-80E8E9F3828B}" type="presParOf" srcId="{ABA347C4-2050-4C79-A848-36B978238B2F}" destId="{D84B469C-76AC-4289-BCB2-CB594F3E907B}" srcOrd="0" destOrd="0" presId="urn:microsoft.com/office/officeart/2005/8/layout/process1"/>
    <dgm:cxn modelId="{BF49D243-7734-45A6-AEAE-9CD0BF459451}" type="presParOf" srcId="{BDD04BC9-0DC2-4B9E-BA53-2DF80C635092}" destId="{A4875E72-B87C-44AF-A278-96CC6E32E1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FDAF31-6A08-425A-8473-A56192144828}" type="doc">
      <dgm:prSet loTypeId="urn:microsoft.com/office/officeart/2005/8/layout/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5EA882-A584-4E9B-BC4F-3AE3E0F846EF}">
      <dgm:prSet phldrT="[Texto]" custT="1"/>
      <dgm:spPr/>
      <dgm:t>
        <a:bodyPr/>
        <a:lstStyle/>
        <a:p>
          <a:r>
            <a:rPr lang="es-ES" sz="2400" dirty="0"/>
            <a:t>Usuarios que CONTINÚAN su rehabilitación</a:t>
          </a:r>
        </a:p>
        <a:p>
          <a:r>
            <a:rPr lang="es-ES" sz="2400" dirty="0"/>
            <a:t>(DE AÑOS ANTERIORES)</a:t>
          </a:r>
        </a:p>
      </dgm:t>
    </dgm:pt>
    <dgm:pt modelId="{7AA0A3E7-6FFE-4DD3-8109-BDD9B1B5A1C5}" type="parTrans" cxnId="{5361FA92-1224-43F6-A8CB-AF10EDF4294D}">
      <dgm:prSet/>
      <dgm:spPr/>
      <dgm:t>
        <a:bodyPr/>
        <a:lstStyle/>
        <a:p>
          <a:endParaRPr lang="es-ES"/>
        </a:p>
      </dgm:t>
    </dgm:pt>
    <dgm:pt modelId="{B56DA301-24DA-4DF6-8ADA-2798793F7028}" type="sibTrans" cxnId="{5361FA92-1224-43F6-A8CB-AF10EDF4294D}">
      <dgm:prSet/>
      <dgm:spPr/>
      <dgm:t>
        <a:bodyPr/>
        <a:lstStyle/>
        <a:p>
          <a:endParaRPr lang="es-ES"/>
        </a:p>
      </dgm:t>
    </dgm:pt>
    <dgm:pt modelId="{26A7A71E-2444-4CCC-94AD-C3ECF3E5E608}">
      <dgm:prSet phldrT="[Texto]" custT="1"/>
      <dgm:spPr/>
      <dgm:t>
        <a:bodyPr/>
        <a:lstStyle/>
        <a:p>
          <a:r>
            <a:rPr lang="es-ES" sz="2800" dirty="0"/>
            <a:t>57 enfermos</a:t>
          </a:r>
        </a:p>
        <a:p>
          <a:r>
            <a:rPr lang="es-ES" sz="2800" dirty="0"/>
            <a:t>49 familiares</a:t>
          </a:r>
        </a:p>
      </dgm:t>
    </dgm:pt>
    <dgm:pt modelId="{7308FC0D-CA1F-4768-9196-FDE09AA60F5C}" type="parTrans" cxnId="{E0A72E25-B41F-443A-B06C-841BEBAF93EB}">
      <dgm:prSet/>
      <dgm:spPr/>
      <dgm:t>
        <a:bodyPr/>
        <a:lstStyle/>
        <a:p>
          <a:endParaRPr lang="es-ES"/>
        </a:p>
      </dgm:t>
    </dgm:pt>
    <dgm:pt modelId="{C70565AC-4D24-4115-82DC-89566688B01A}" type="sibTrans" cxnId="{E0A72E25-B41F-443A-B06C-841BEBAF93EB}">
      <dgm:prSet/>
      <dgm:spPr/>
      <dgm:t>
        <a:bodyPr/>
        <a:lstStyle/>
        <a:p>
          <a:endParaRPr lang="es-ES"/>
        </a:p>
      </dgm:t>
    </dgm:pt>
    <dgm:pt modelId="{B58A4C58-0274-445D-8EF0-03AE754993D5}" type="pres">
      <dgm:prSet presAssocID="{74FDAF31-6A08-425A-8473-A56192144828}" presName="Name0" presStyleCnt="0">
        <dgm:presLayoutVars>
          <dgm:dir/>
          <dgm:resizeHandles val="exact"/>
        </dgm:presLayoutVars>
      </dgm:prSet>
      <dgm:spPr/>
    </dgm:pt>
    <dgm:pt modelId="{B6A2EA5C-986D-4354-964E-905DDC162F3A}" type="pres">
      <dgm:prSet presAssocID="{DE5EA882-A584-4E9B-BC4F-3AE3E0F846EF}" presName="node" presStyleLbl="node1" presStyleIdx="0" presStyleCnt="2" custScaleX="192877">
        <dgm:presLayoutVars>
          <dgm:bulletEnabled val="1"/>
        </dgm:presLayoutVars>
      </dgm:prSet>
      <dgm:spPr/>
    </dgm:pt>
    <dgm:pt modelId="{2A335001-0B6D-42D7-B100-DF2F4E494F5B}" type="pres">
      <dgm:prSet presAssocID="{B56DA301-24DA-4DF6-8ADA-2798793F7028}" presName="sibTrans" presStyleLbl="sibTrans2D1" presStyleIdx="0" presStyleCnt="1"/>
      <dgm:spPr/>
    </dgm:pt>
    <dgm:pt modelId="{A72E46DF-2588-46C2-9A05-D85D785746EA}" type="pres">
      <dgm:prSet presAssocID="{B56DA301-24DA-4DF6-8ADA-2798793F7028}" presName="connectorText" presStyleLbl="sibTrans2D1" presStyleIdx="0" presStyleCnt="1"/>
      <dgm:spPr/>
    </dgm:pt>
    <dgm:pt modelId="{F311E412-3781-494A-BC43-6E85C5F30988}" type="pres">
      <dgm:prSet presAssocID="{26A7A71E-2444-4CCC-94AD-C3ECF3E5E608}" presName="node" presStyleLbl="node1" presStyleIdx="1" presStyleCnt="2" custScaleX="133440">
        <dgm:presLayoutVars>
          <dgm:bulletEnabled val="1"/>
        </dgm:presLayoutVars>
      </dgm:prSet>
      <dgm:spPr/>
    </dgm:pt>
  </dgm:ptLst>
  <dgm:cxnLst>
    <dgm:cxn modelId="{E0A72E25-B41F-443A-B06C-841BEBAF93EB}" srcId="{74FDAF31-6A08-425A-8473-A56192144828}" destId="{26A7A71E-2444-4CCC-94AD-C3ECF3E5E608}" srcOrd="1" destOrd="0" parTransId="{7308FC0D-CA1F-4768-9196-FDE09AA60F5C}" sibTransId="{C70565AC-4D24-4115-82DC-89566688B01A}"/>
    <dgm:cxn modelId="{4C8D923D-BAC2-4923-B9C1-8EE953B79072}" type="presOf" srcId="{74FDAF31-6A08-425A-8473-A56192144828}" destId="{B58A4C58-0274-445D-8EF0-03AE754993D5}" srcOrd="0" destOrd="0" presId="urn:microsoft.com/office/officeart/2005/8/layout/process1"/>
    <dgm:cxn modelId="{1B121465-43E1-4402-8B0C-E9EC808FFE79}" type="presOf" srcId="{DE5EA882-A584-4E9B-BC4F-3AE3E0F846EF}" destId="{B6A2EA5C-986D-4354-964E-905DDC162F3A}" srcOrd="0" destOrd="0" presId="urn:microsoft.com/office/officeart/2005/8/layout/process1"/>
    <dgm:cxn modelId="{5361FA92-1224-43F6-A8CB-AF10EDF4294D}" srcId="{74FDAF31-6A08-425A-8473-A56192144828}" destId="{DE5EA882-A584-4E9B-BC4F-3AE3E0F846EF}" srcOrd="0" destOrd="0" parTransId="{7AA0A3E7-6FFE-4DD3-8109-BDD9B1B5A1C5}" sibTransId="{B56DA301-24DA-4DF6-8ADA-2798793F7028}"/>
    <dgm:cxn modelId="{076738B4-889D-4451-92A6-2390FB08352A}" type="presOf" srcId="{26A7A71E-2444-4CCC-94AD-C3ECF3E5E608}" destId="{F311E412-3781-494A-BC43-6E85C5F30988}" srcOrd="0" destOrd="0" presId="urn:microsoft.com/office/officeart/2005/8/layout/process1"/>
    <dgm:cxn modelId="{72AF51D2-ABB0-4C14-9AA9-BE97D4581015}" type="presOf" srcId="{B56DA301-24DA-4DF6-8ADA-2798793F7028}" destId="{2A335001-0B6D-42D7-B100-DF2F4E494F5B}" srcOrd="0" destOrd="0" presId="urn:microsoft.com/office/officeart/2005/8/layout/process1"/>
    <dgm:cxn modelId="{90065DF7-A693-45AF-A94B-C4837FCDC29A}" type="presOf" srcId="{B56DA301-24DA-4DF6-8ADA-2798793F7028}" destId="{A72E46DF-2588-46C2-9A05-D85D785746EA}" srcOrd="1" destOrd="0" presId="urn:microsoft.com/office/officeart/2005/8/layout/process1"/>
    <dgm:cxn modelId="{FBFD5197-9A17-4EE8-B0E9-BFC12C88A4A4}" type="presParOf" srcId="{B58A4C58-0274-445D-8EF0-03AE754993D5}" destId="{B6A2EA5C-986D-4354-964E-905DDC162F3A}" srcOrd="0" destOrd="0" presId="urn:microsoft.com/office/officeart/2005/8/layout/process1"/>
    <dgm:cxn modelId="{A0E05EFA-A92A-4E0F-808D-24D467D6892F}" type="presParOf" srcId="{B58A4C58-0274-445D-8EF0-03AE754993D5}" destId="{2A335001-0B6D-42D7-B100-DF2F4E494F5B}" srcOrd="1" destOrd="0" presId="urn:microsoft.com/office/officeart/2005/8/layout/process1"/>
    <dgm:cxn modelId="{9C6085CA-D649-4823-B362-E13E50E08A38}" type="presParOf" srcId="{2A335001-0B6D-42D7-B100-DF2F4E494F5B}" destId="{A72E46DF-2588-46C2-9A05-D85D785746EA}" srcOrd="0" destOrd="0" presId="urn:microsoft.com/office/officeart/2005/8/layout/process1"/>
    <dgm:cxn modelId="{89D4F210-5059-41A0-96EC-356BAE480F0F}" type="presParOf" srcId="{B58A4C58-0274-445D-8EF0-03AE754993D5}" destId="{F311E412-3781-494A-BC43-6E85C5F3098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CC020F-6D75-409E-A91A-52A3B8E2F53F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97BCB21-8FF7-4D4C-8341-F2FC5516EB0B}">
      <dgm:prSet phldrT="[Texto]"/>
      <dgm:spPr/>
      <dgm:t>
        <a:bodyPr/>
        <a:lstStyle/>
        <a:p>
          <a:r>
            <a:rPr lang="es-ES" dirty="0"/>
            <a:t>Enfermos solos</a:t>
          </a:r>
        </a:p>
      </dgm:t>
    </dgm:pt>
    <dgm:pt modelId="{672C5D84-2B44-4881-866F-24BE2EC83939}" type="parTrans" cxnId="{658D771C-2005-4EAC-9B6A-23287EFF1883}">
      <dgm:prSet/>
      <dgm:spPr/>
      <dgm:t>
        <a:bodyPr/>
        <a:lstStyle/>
        <a:p>
          <a:endParaRPr lang="es-ES"/>
        </a:p>
      </dgm:t>
    </dgm:pt>
    <dgm:pt modelId="{C4ADBC18-4472-4710-B78E-1BE862F1EE50}" type="sibTrans" cxnId="{658D771C-2005-4EAC-9B6A-23287EFF1883}">
      <dgm:prSet/>
      <dgm:spPr/>
      <dgm:t>
        <a:bodyPr/>
        <a:lstStyle/>
        <a:p>
          <a:endParaRPr lang="es-ES"/>
        </a:p>
      </dgm:t>
    </dgm:pt>
    <dgm:pt modelId="{DA50756E-0B5A-4857-97CC-631FD907B8AD}">
      <dgm:prSet phldrT="[Texto]"/>
      <dgm:spPr/>
      <dgm:t>
        <a:bodyPr/>
        <a:lstStyle/>
        <a:p>
          <a:r>
            <a:rPr lang="es-ES" dirty="0"/>
            <a:t>Enfermos con familiares</a:t>
          </a:r>
        </a:p>
      </dgm:t>
    </dgm:pt>
    <dgm:pt modelId="{CB23980B-1990-49C9-9D1A-4078D9AC690A}" type="parTrans" cxnId="{7E48BD1F-8850-4F1D-A48D-6FD005ADA7D7}">
      <dgm:prSet/>
      <dgm:spPr/>
      <dgm:t>
        <a:bodyPr/>
        <a:lstStyle/>
        <a:p>
          <a:endParaRPr lang="es-ES"/>
        </a:p>
      </dgm:t>
    </dgm:pt>
    <dgm:pt modelId="{6BB45DB0-CA3D-4CD2-AC9E-0D82C6385D6B}" type="sibTrans" cxnId="{7E48BD1F-8850-4F1D-A48D-6FD005ADA7D7}">
      <dgm:prSet/>
      <dgm:spPr/>
      <dgm:t>
        <a:bodyPr/>
        <a:lstStyle/>
        <a:p>
          <a:endParaRPr lang="es-ES"/>
        </a:p>
      </dgm:t>
    </dgm:pt>
    <dgm:pt modelId="{2BC3E229-D7B5-42CB-9B11-7FD4EEFACEC8}">
      <dgm:prSet phldrT="[Texto]"/>
      <dgm:spPr/>
      <dgm:t>
        <a:bodyPr/>
        <a:lstStyle/>
        <a:p>
          <a:r>
            <a:rPr lang="es-ES" dirty="0"/>
            <a:t>Familiares solos</a:t>
          </a:r>
        </a:p>
      </dgm:t>
    </dgm:pt>
    <dgm:pt modelId="{74409677-2BE7-4E8D-AD8C-63640E8E3CBA}" type="sibTrans" cxnId="{88762DED-902D-4B82-9439-5ED3E3B5BECE}">
      <dgm:prSet/>
      <dgm:spPr/>
      <dgm:t>
        <a:bodyPr/>
        <a:lstStyle/>
        <a:p>
          <a:endParaRPr lang="es-ES"/>
        </a:p>
      </dgm:t>
    </dgm:pt>
    <dgm:pt modelId="{B66037EB-5152-4B75-BEE5-8014A2FB9B44}" type="parTrans" cxnId="{88762DED-902D-4B82-9439-5ED3E3B5BECE}">
      <dgm:prSet/>
      <dgm:spPr/>
      <dgm:t>
        <a:bodyPr/>
        <a:lstStyle/>
        <a:p>
          <a:endParaRPr lang="es-ES"/>
        </a:p>
      </dgm:t>
    </dgm:pt>
    <dgm:pt modelId="{E6710BE3-2732-4A22-A301-F342AA609C1B}" type="pres">
      <dgm:prSet presAssocID="{52CC020F-6D75-409E-A91A-52A3B8E2F53F}" presName="linearFlow" presStyleCnt="0">
        <dgm:presLayoutVars>
          <dgm:dir/>
          <dgm:resizeHandles val="exact"/>
        </dgm:presLayoutVars>
      </dgm:prSet>
      <dgm:spPr/>
    </dgm:pt>
    <dgm:pt modelId="{796834D2-1D0C-46F8-AAAD-62442C6270E4}" type="pres">
      <dgm:prSet presAssocID="{2BC3E229-D7B5-42CB-9B11-7FD4EEFACEC8}" presName="composite" presStyleCnt="0"/>
      <dgm:spPr/>
    </dgm:pt>
    <dgm:pt modelId="{4C47D1B2-2A56-4215-AA6A-ADFA1A1557E3}" type="pres">
      <dgm:prSet presAssocID="{2BC3E229-D7B5-42CB-9B11-7FD4EEFACEC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81CDB2E3-BF8C-4E6B-8B05-5B62A49B783E}" type="pres">
      <dgm:prSet presAssocID="{2BC3E229-D7B5-42CB-9B11-7FD4EEFACEC8}" presName="txShp" presStyleLbl="node1" presStyleIdx="0" presStyleCnt="3">
        <dgm:presLayoutVars>
          <dgm:bulletEnabled val="1"/>
        </dgm:presLayoutVars>
      </dgm:prSet>
      <dgm:spPr/>
    </dgm:pt>
    <dgm:pt modelId="{9252F51C-87C1-4A41-8B84-599C44417F1B}" type="pres">
      <dgm:prSet presAssocID="{74409677-2BE7-4E8D-AD8C-63640E8E3CBA}" presName="spacing" presStyleCnt="0"/>
      <dgm:spPr/>
    </dgm:pt>
    <dgm:pt modelId="{1976E0E2-4A64-4EFF-9115-FDE9A75AC157}" type="pres">
      <dgm:prSet presAssocID="{F97BCB21-8FF7-4D4C-8341-F2FC5516EB0B}" presName="composite" presStyleCnt="0"/>
      <dgm:spPr/>
    </dgm:pt>
    <dgm:pt modelId="{A9112D26-40E6-4874-B9B0-DE528BA89D50}" type="pres">
      <dgm:prSet presAssocID="{F97BCB21-8FF7-4D4C-8341-F2FC5516EB0B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r="-10000"/>
          </a:stretch>
        </a:blipFill>
      </dgm:spPr>
    </dgm:pt>
    <dgm:pt modelId="{3C495FF5-4CFE-4CB6-9488-711A5B504965}" type="pres">
      <dgm:prSet presAssocID="{F97BCB21-8FF7-4D4C-8341-F2FC5516EB0B}" presName="txShp" presStyleLbl="node1" presStyleIdx="1" presStyleCnt="3">
        <dgm:presLayoutVars>
          <dgm:bulletEnabled val="1"/>
        </dgm:presLayoutVars>
      </dgm:prSet>
      <dgm:spPr/>
    </dgm:pt>
    <dgm:pt modelId="{EB309AEF-5DC4-4C6A-837C-213AF77CE165}" type="pres">
      <dgm:prSet presAssocID="{C4ADBC18-4472-4710-B78E-1BE862F1EE50}" presName="spacing" presStyleCnt="0"/>
      <dgm:spPr/>
    </dgm:pt>
    <dgm:pt modelId="{EBC3CAEA-4B54-4894-8C9B-4CB2E9DADFFD}" type="pres">
      <dgm:prSet presAssocID="{DA50756E-0B5A-4857-97CC-631FD907B8AD}" presName="composite" presStyleCnt="0"/>
      <dgm:spPr/>
    </dgm:pt>
    <dgm:pt modelId="{E6222FD8-EB50-494D-BC18-7DF66670DF56}" type="pres">
      <dgm:prSet presAssocID="{DA50756E-0B5A-4857-97CC-631FD907B8AD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8000" r="-8000"/>
          </a:stretch>
        </a:blipFill>
      </dgm:spPr>
    </dgm:pt>
    <dgm:pt modelId="{55438114-2BA1-4FE9-A1DB-D836A25686E1}" type="pres">
      <dgm:prSet presAssocID="{DA50756E-0B5A-4857-97CC-631FD907B8AD}" presName="txShp" presStyleLbl="node1" presStyleIdx="2" presStyleCnt="3">
        <dgm:presLayoutVars>
          <dgm:bulletEnabled val="1"/>
        </dgm:presLayoutVars>
      </dgm:prSet>
      <dgm:spPr/>
    </dgm:pt>
  </dgm:ptLst>
  <dgm:cxnLst>
    <dgm:cxn modelId="{D0216A0C-4926-415D-9D50-2E467BFDCD36}" type="presOf" srcId="{2BC3E229-D7B5-42CB-9B11-7FD4EEFACEC8}" destId="{81CDB2E3-BF8C-4E6B-8B05-5B62A49B783E}" srcOrd="0" destOrd="0" presId="urn:microsoft.com/office/officeart/2005/8/layout/vList3"/>
    <dgm:cxn modelId="{658D771C-2005-4EAC-9B6A-23287EFF1883}" srcId="{52CC020F-6D75-409E-A91A-52A3B8E2F53F}" destId="{F97BCB21-8FF7-4D4C-8341-F2FC5516EB0B}" srcOrd="1" destOrd="0" parTransId="{672C5D84-2B44-4881-866F-24BE2EC83939}" sibTransId="{C4ADBC18-4472-4710-B78E-1BE862F1EE50}"/>
    <dgm:cxn modelId="{7E48BD1F-8850-4F1D-A48D-6FD005ADA7D7}" srcId="{52CC020F-6D75-409E-A91A-52A3B8E2F53F}" destId="{DA50756E-0B5A-4857-97CC-631FD907B8AD}" srcOrd="2" destOrd="0" parTransId="{CB23980B-1990-49C9-9D1A-4078D9AC690A}" sibTransId="{6BB45DB0-CA3D-4CD2-AC9E-0D82C6385D6B}"/>
    <dgm:cxn modelId="{40D4D6B3-4CFD-4089-AC4F-2F52A6B5498E}" type="presOf" srcId="{52CC020F-6D75-409E-A91A-52A3B8E2F53F}" destId="{E6710BE3-2732-4A22-A301-F342AA609C1B}" srcOrd="0" destOrd="0" presId="urn:microsoft.com/office/officeart/2005/8/layout/vList3"/>
    <dgm:cxn modelId="{9BA8F0EB-E8F8-483B-A8BB-1BE643653F0A}" type="presOf" srcId="{DA50756E-0B5A-4857-97CC-631FD907B8AD}" destId="{55438114-2BA1-4FE9-A1DB-D836A25686E1}" srcOrd="0" destOrd="0" presId="urn:microsoft.com/office/officeart/2005/8/layout/vList3"/>
    <dgm:cxn modelId="{88762DED-902D-4B82-9439-5ED3E3B5BECE}" srcId="{52CC020F-6D75-409E-A91A-52A3B8E2F53F}" destId="{2BC3E229-D7B5-42CB-9B11-7FD4EEFACEC8}" srcOrd="0" destOrd="0" parTransId="{B66037EB-5152-4B75-BEE5-8014A2FB9B44}" sibTransId="{74409677-2BE7-4E8D-AD8C-63640E8E3CBA}"/>
    <dgm:cxn modelId="{64EBE3F8-E8F1-4ED0-9C9A-CB622A46FFA3}" type="presOf" srcId="{F97BCB21-8FF7-4D4C-8341-F2FC5516EB0B}" destId="{3C495FF5-4CFE-4CB6-9488-711A5B504965}" srcOrd="0" destOrd="0" presId="urn:microsoft.com/office/officeart/2005/8/layout/vList3"/>
    <dgm:cxn modelId="{B139E70A-25AE-43EA-9B93-48B3995CE488}" type="presParOf" srcId="{E6710BE3-2732-4A22-A301-F342AA609C1B}" destId="{796834D2-1D0C-46F8-AAAD-62442C6270E4}" srcOrd="0" destOrd="0" presId="urn:microsoft.com/office/officeart/2005/8/layout/vList3"/>
    <dgm:cxn modelId="{F37580F0-EDA0-4414-9B2B-6C079561DA95}" type="presParOf" srcId="{796834D2-1D0C-46F8-AAAD-62442C6270E4}" destId="{4C47D1B2-2A56-4215-AA6A-ADFA1A1557E3}" srcOrd="0" destOrd="0" presId="urn:microsoft.com/office/officeart/2005/8/layout/vList3"/>
    <dgm:cxn modelId="{CF6C43F1-D148-4ECA-9F1D-2FE70B967DD6}" type="presParOf" srcId="{796834D2-1D0C-46F8-AAAD-62442C6270E4}" destId="{81CDB2E3-BF8C-4E6B-8B05-5B62A49B783E}" srcOrd="1" destOrd="0" presId="urn:microsoft.com/office/officeart/2005/8/layout/vList3"/>
    <dgm:cxn modelId="{11F1BF8D-BB14-4F75-91DF-5553CBBC0533}" type="presParOf" srcId="{E6710BE3-2732-4A22-A301-F342AA609C1B}" destId="{9252F51C-87C1-4A41-8B84-599C44417F1B}" srcOrd="1" destOrd="0" presId="urn:microsoft.com/office/officeart/2005/8/layout/vList3"/>
    <dgm:cxn modelId="{2FAF547D-70AB-4BF4-81A6-DAC876A9EF26}" type="presParOf" srcId="{E6710BE3-2732-4A22-A301-F342AA609C1B}" destId="{1976E0E2-4A64-4EFF-9115-FDE9A75AC157}" srcOrd="2" destOrd="0" presId="urn:microsoft.com/office/officeart/2005/8/layout/vList3"/>
    <dgm:cxn modelId="{7773C07D-E0DC-442F-ACD8-4DFE2478F5AB}" type="presParOf" srcId="{1976E0E2-4A64-4EFF-9115-FDE9A75AC157}" destId="{A9112D26-40E6-4874-B9B0-DE528BA89D50}" srcOrd="0" destOrd="0" presId="urn:microsoft.com/office/officeart/2005/8/layout/vList3"/>
    <dgm:cxn modelId="{6EBFE0A1-F72C-4330-9BC5-94134C562423}" type="presParOf" srcId="{1976E0E2-4A64-4EFF-9115-FDE9A75AC157}" destId="{3C495FF5-4CFE-4CB6-9488-711A5B504965}" srcOrd="1" destOrd="0" presId="urn:microsoft.com/office/officeart/2005/8/layout/vList3"/>
    <dgm:cxn modelId="{838A6A61-0437-40F2-A48A-DEB3E7EE0FF6}" type="presParOf" srcId="{E6710BE3-2732-4A22-A301-F342AA609C1B}" destId="{EB309AEF-5DC4-4C6A-837C-213AF77CE165}" srcOrd="3" destOrd="0" presId="urn:microsoft.com/office/officeart/2005/8/layout/vList3"/>
    <dgm:cxn modelId="{BD86FD75-1EA4-4E65-886C-0CEEB18F0DF5}" type="presParOf" srcId="{E6710BE3-2732-4A22-A301-F342AA609C1B}" destId="{EBC3CAEA-4B54-4894-8C9B-4CB2E9DADFFD}" srcOrd="4" destOrd="0" presId="urn:microsoft.com/office/officeart/2005/8/layout/vList3"/>
    <dgm:cxn modelId="{A13A2BDD-678F-4FC8-B447-878FB6ABACD8}" type="presParOf" srcId="{EBC3CAEA-4B54-4894-8C9B-4CB2E9DADFFD}" destId="{E6222FD8-EB50-494D-BC18-7DF66670DF56}" srcOrd="0" destOrd="0" presId="urn:microsoft.com/office/officeart/2005/8/layout/vList3"/>
    <dgm:cxn modelId="{EF02EDF2-AFCC-4E4F-B9B1-59E2E11BF987}" type="presParOf" srcId="{EBC3CAEA-4B54-4894-8C9B-4CB2E9DADFFD}" destId="{55438114-2BA1-4FE9-A1DB-D836A25686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124EB9-5208-4773-8394-FA1480BDDBC9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FBB0F25-8812-40C7-8CE7-4C21D2844C98}">
      <dgm:prSet phldrT="[Texto]" custT="1"/>
      <dgm:spPr/>
      <dgm:t>
        <a:bodyPr/>
        <a:lstStyle/>
        <a:p>
          <a:r>
            <a:rPr lang="es-ES" sz="2800" b="1" dirty="0"/>
            <a:t>96 ENFERMOS EN REHABILITACIÓN </a:t>
          </a:r>
        </a:p>
      </dgm:t>
    </dgm:pt>
    <dgm:pt modelId="{FDFD607E-8246-4A84-A307-C1A7D03B2D15}" type="parTrans" cxnId="{5B5DAF7A-0643-47A8-ADA8-519B69A0E89D}">
      <dgm:prSet/>
      <dgm:spPr/>
      <dgm:t>
        <a:bodyPr/>
        <a:lstStyle/>
        <a:p>
          <a:endParaRPr lang="es-ES"/>
        </a:p>
      </dgm:t>
    </dgm:pt>
    <dgm:pt modelId="{FDC233C3-AE38-4A02-BDBC-41FCA91EFAF0}" type="sibTrans" cxnId="{5B5DAF7A-0643-47A8-ADA8-519B69A0E89D}">
      <dgm:prSet/>
      <dgm:spPr/>
      <dgm:t>
        <a:bodyPr/>
        <a:lstStyle/>
        <a:p>
          <a:endParaRPr lang="es-ES"/>
        </a:p>
      </dgm:t>
    </dgm:pt>
    <dgm:pt modelId="{A3EC4A2D-833B-4D61-951F-7C142D1D59D0}">
      <dgm:prSet phldrT="[Texto]" custT="1"/>
      <dgm:spPr/>
      <dgm:t>
        <a:bodyPr/>
        <a:lstStyle/>
        <a:p>
          <a:r>
            <a:rPr lang="es-ES" sz="2400" dirty="0"/>
            <a:t>Abandonos</a:t>
          </a:r>
        </a:p>
      </dgm:t>
    </dgm:pt>
    <dgm:pt modelId="{60F1DC96-4C52-45EF-B05B-05AA4F65F3D5}" type="parTrans" cxnId="{CE09BC5F-CD8F-4783-975F-9CE5BB0738E0}">
      <dgm:prSet/>
      <dgm:spPr/>
      <dgm:t>
        <a:bodyPr/>
        <a:lstStyle/>
        <a:p>
          <a:endParaRPr lang="es-ES"/>
        </a:p>
      </dgm:t>
    </dgm:pt>
    <dgm:pt modelId="{105B1390-9A67-47A5-ADA6-991B9C6B0CE5}" type="sibTrans" cxnId="{CE09BC5F-CD8F-4783-975F-9CE5BB0738E0}">
      <dgm:prSet/>
      <dgm:spPr/>
      <dgm:t>
        <a:bodyPr/>
        <a:lstStyle/>
        <a:p>
          <a:endParaRPr lang="es-ES"/>
        </a:p>
      </dgm:t>
    </dgm:pt>
    <dgm:pt modelId="{2B48DF07-2511-4BB7-9895-CD3B4E10C63B}">
      <dgm:prSet phldrT="[Texto]" custT="1"/>
      <dgm:spPr/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rebuchet MS" panose="020B0603020202020204"/>
              <a:ea typeface="+mn-ea"/>
              <a:cs typeface="+mn-cs"/>
            </a:rPr>
            <a:t>Recaídas (continúan </a:t>
          </a:r>
          <a:r>
            <a:rPr lang="es-ES" sz="2400" kern="1200" dirty="0" err="1">
              <a:latin typeface="Trebuchet MS" panose="020B0603020202020204"/>
              <a:ea typeface="+mn-ea"/>
              <a:cs typeface="+mn-cs"/>
            </a:rPr>
            <a:t>trat</a:t>
          </a:r>
          <a:r>
            <a:rPr lang="es-ES" sz="2400" kern="1200" dirty="0">
              <a:latin typeface="Trebuchet MS" panose="020B0603020202020204"/>
              <a:ea typeface="+mn-ea"/>
              <a:cs typeface="+mn-cs"/>
            </a:rPr>
            <a:t>.)</a:t>
          </a:r>
        </a:p>
      </dgm:t>
    </dgm:pt>
    <dgm:pt modelId="{C12E3357-5576-4684-AB61-C32CDD9DC4F1}" type="parTrans" cxnId="{A4D3293D-8EB2-439B-89C0-95659A5DFE8B}">
      <dgm:prSet/>
      <dgm:spPr/>
      <dgm:t>
        <a:bodyPr/>
        <a:lstStyle/>
        <a:p>
          <a:endParaRPr lang="es-ES"/>
        </a:p>
      </dgm:t>
    </dgm:pt>
    <dgm:pt modelId="{A6B62850-8DFF-466D-AE36-AA44C2D0E51F}" type="sibTrans" cxnId="{A4D3293D-8EB2-439B-89C0-95659A5DFE8B}">
      <dgm:prSet/>
      <dgm:spPr/>
      <dgm:t>
        <a:bodyPr/>
        <a:lstStyle/>
        <a:p>
          <a:endParaRPr lang="es-ES"/>
        </a:p>
      </dgm:t>
    </dgm:pt>
    <dgm:pt modelId="{60753B6E-11C9-4F2C-959F-22C8FDDCE140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>
              <a:latin typeface="Trebuchet MS" panose="020B0603020202020204"/>
              <a:ea typeface="+mn-ea"/>
              <a:cs typeface="+mn-cs"/>
            </a:rPr>
            <a:t>Continúan sin recaídas</a:t>
          </a:r>
          <a:endParaRPr lang="es-ES" sz="2400" kern="1200" dirty="0">
            <a:latin typeface="Trebuchet MS" panose="020B0603020202020204"/>
            <a:ea typeface="+mn-ea"/>
            <a:cs typeface="+mn-cs"/>
          </a:endParaRPr>
        </a:p>
      </dgm:t>
    </dgm:pt>
    <dgm:pt modelId="{A3D84167-7A11-46E8-9484-FF58E103DBC6}" type="parTrans" cxnId="{CB5B2A98-622D-4460-BE17-73E5B16F3CF4}">
      <dgm:prSet/>
      <dgm:spPr/>
      <dgm:t>
        <a:bodyPr/>
        <a:lstStyle/>
        <a:p>
          <a:endParaRPr lang="es-ES"/>
        </a:p>
      </dgm:t>
    </dgm:pt>
    <dgm:pt modelId="{25CBFDA4-50CB-445B-BCE7-0A20C31524BC}" type="sibTrans" cxnId="{CB5B2A98-622D-4460-BE17-73E5B16F3CF4}">
      <dgm:prSet/>
      <dgm:spPr/>
      <dgm:t>
        <a:bodyPr/>
        <a:lstStyle/>
        <a:p>
          <a:endParaRPr lang="es-ES"/>
        </a:p>
      </dgm:t>
    </dgm:pt>
    <dgm:pt modelId="{4E4A0CD2-5220-4A1D-9EDA-79DD9BC3BB1A}">
      <dgm:prSet custT="1"/>
      <dgm:spPr/>
      <dgm:t>
        <a:bodyPr/>
        <a:lstStyle/>
        <a:p>
          <a:r>
            <a:rPr lang="es-ES" sz="3200" b="0" kern="1200" dirty="0"/>
            <a:t>22</a:t>
          </a:r>
          <a:r>
            <a:rPr lang="es-ES" sz="3200" b="1" kern="1200" dirty="0"/>
            <a:t> </a:t>
          </a:r>
          <a:r>
            <a:rPr lang="es-ES" sz="36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personas</a:t>
          </a:r>
        </a:p>
      </dgm:t>
    </dgm:pt>
    <dgm:pt modelId="{AA476D3C-6028-422D-9CD8-1E4CACC7AD0E}" type="parTrans" cxnId="{972D2B9D-2676-4FC7-A90B-55447FFB00E8}">
      <dgm:prSet/>
      <dgm:spPr/>
      <dgm:t>
        <a:bodyPr/>
        <a:lstStyle/>
        <a:p>
          <a:endParaRPr lang="es-ES"/>
        </a:p>
      </dgm:t>
    </dgm:pt>
    <dgm:pt modelId="{1CB5E3BE-2756-4DB8-81C4-EEFB55F12BDE}" type="sibTrans" cxnId="{972D2B9D-2676-4FC7-A90B-55447FFB00E8}">
      <dgm:prSet/>
      <dgm:spPr/>
      <dgm:t>
        <a:bodyPr/>
        <a:lstStyle/>
        <a:p>
          <a:endParaRPr lang="es-ES"/>
        </a:p>
      </dgm:t>
    </dgm:pt>
    <dgm:pt modelId="{F403F055-AE60-4374-8EF6-06C36F3C7EB5}">
      <dgm:prSet custT="1"/>
      <dgm:spPr/>
      <dgm:t>
        <a:bodyPr/>
        <a:lstStyle/>
        <a:p>
          <a:r>
            <a:rPr lang="es-ES" sz="3600" dirty="0"/>
            <a:t>7 personas</a:t>
          </a:r>
        </a:p>
      </dgm:t>
    </dgm:pt>
    <dgm:pt modelId="{FEFF3BA5-7BDC-44AF-A540-538227A3FE39}" type="parTrans" cxnId="{D6839673-73B6-4D42-822B-25E4D191B7B8}">
      <dgm:prSet/>
      <dgm:spPr/>
      <dgm:t>
        <a:bodyPr/>
        <a:lstStyle/>
        <a:p>
          <a:endParaRPr lang="es-ES"/>
        </a:p>
      </dgm:t>
    </dgm:pt>
    <dgm:pt modelId="{6D3D139E-D917-4E32-940C-AA57E18C3910}" type="sibTrans" cxnId="{D6839673-73B6-4D42-822B-25E4D191B7B8}">
      <dgm:prSet/>
      <dgm:spPr/>
      <dgm:t>
        <a:bodyPr/>
        <a:lstStyle/>
        <a:p>
          <a:endParaRPr lang="es-ES"/>
        </a:p>
      </dgm:t>
    </dgm:pt>
    <dgm:pt modelId="{59ED4B95-7BF7-4D9F-A270-FF3A29D825AE}">
      <dgm:prSet custT="1"/>
      <dgm:spPr/>
      <dgm:t>
        <a:bodyPr spcFirstLastPara="0" vert="horz" wrap="square" lIns="15240" tIns="15240" rIns="15240" bIns="15240" numCol="1" spcCol="1270" anchor="ctr" anchorCtr="0"/>
        <a:lstStyle/>
        <a:p>
          <a:r>
            <a:rPr lang="es-ES" sz="3600" dirty="0"/>
            <a:t>67 personas</a:t>
          </a:r>
        </a:p>
      </dgm:t>
    </dgm:pt>
    <dgm:pt modelId="{6F514CE7-698E-4085-B33B-FDA7069F985A}" type="parTrans" cxnId="{AE39B274-5BB0-4839-A678-A5F511447B4F}">
      <dgm:prSet/>
      <dgm:spPr/>
      <dgm:t>
        <a:bodyPr/>
        <a:lstStyle/>
        <a:p>
          <a:endParaRPr lang="es-ES"/>
        </a:p>
      </dgm:t>
    </dgm:pt>
    <dgm:pt modelId="{3EE6759C-AE1F-44A9-8C51-879EB6B3B65E}" type="sibTrans" cxnId="{AE39B274-5BB0-4839-A678-A5F511447B4F}">
      <dgm:prSet/>
      <dgm:spPr/>
      <dgm:t>
        <a:bodyPr/>
        <a:lstStyle/>
        <a:p>
          <a:endParaRPr lang="es-ES"/>
        </a:p>
      </dgm:t>
    </dgm:pt>
    <dgm:pt modelId="{89E85AF9-BB9A-4DC3-B863-92C396D66910}" type="pres">
      <dgm:prSet presAssocID="{38124EB9-5208-4773-8394-FA1480BDDB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D5F721-400C-45D7-8D08-293CCF348715}" type="pres">
      <dgm:prSet presAssocID="{CFBB0F25-8812-40C7-8CE7-4C21D2844C98}" presName="hierRoot1" presStyleCnt="0">
        <dgm:presLayoutVars>
          <dgm:hierBranch val="init"/>
        </dgm:presLayoutVars>
      </dgm:prSet>
      <dgm:spPr/>
    </dgm:pt>
    <dgm:pt modelId="{184C66AA-C88F-486D-A3E5-572C894AB341}" type="pres">
      <dgm:prSet presAssocID="{CFBB0F25-8812-40C7-8CE7-4C21D2844C98}" presName="rootComposite1" presStyleCnt="0"/>
      <dgm:spPr/>
    </dgm:pt>
    <dgm:pt modelId="{F8C09C13-35F5-46B4-AA11-8AB7D7C69FCD}" type="pres">
      <dgm:prSet presAssocID="{CFBB0F25-8812-40C7-8CE7-4C21D2844C98}" presName="rootText1" presStyleLbl="node0" presStyleIdx="0" presStyleCnt="1" custScaleX="118049" custScaleY="190334">
        <dgm:presLayoutVars>
          <dgm:chPref val="3"/>
        </dgm:presLayoutVars>
      </dgm:prSet>
      <dgm:spPr/>
    </dgm:pt>
    <dgm:pt modelId="{8539195D-FEE6-4397-AD35-C8ADA6E039C7}" type="pres">
      <dgm:prSet presAssocID="{CFBB0F25-8812-40C7-8CE7-4C21D2844C98}" presName="rootConnector1" presStyleLbl="node1" presStyleIdx="0" presStyleCnt="0"/>
      <dgm:spPr/>
    </dgm:pt>
    <dgm:pt modelId="{C1326EFB-7B31-43BA-A7FE-F42A7905BEED}" type="pres">
      <dgm:prSet presAssocID="{CFBB0F25-8812-40C7-8CE7-4C21D2844C98}" presName="hierChild2" presStyleCnt="0"/>
      <dgm:spPr/>
    </dgm:pt>
    <dgm:pt modelId="{4965D6FC-629F-4FC5-8F73-8B9B5463AEA4}" type="pres">
      <dgm:prSet presAssocID="{60F1DC96-4C52-45EF-B05B-05AA4F65F3D5}" presName="Name64" presStyleLbl="parChTrans1D2" presStyleIdx="0" presStyleCnt="3"/>
      <dgm:spPr/>
    </dgm:pt>
    <dgm:pt modelId="{F2BBBDAE-E80B-41E4-99A8-F09051CD52B0}" type="pres">
      <dgm:prSet presAssocID="{A3EC4A2D-833B-4D61-951F-7C142D1D59D0}" presName="hierRoot2" presStyleCnt="0">
        <dgm:presLayoutVars>
          <dgm:hierBranch val="init"/>
        </dgm:presLayoutVars>
      </dgm:prSet>
      <dgm:spPr/>
    </dgm:pt>
    <dgm:pt modelId="{CA628305-8A4E-46D1-8D3F-78F764C3BB48}" type="pres">
      <dgm:prSet presAssocID="{A3EC4A2D-833B-4D61-951F-7C142D1D59D0}" presName="rootComposite" presStyleCnt="0"/>
      <dgm:spPr/>
    </dgm:pt>
    <dgm:pt modelId="{77DCEED7-17D4-4827-8C6C-5471F8097526}" type="pres">
      <dgm:prSet presAssocID="{A3EC4A2D-833B-4D61-951F-7C142D1D59D0}" presName="rootText" presStyleLbl="node2" presStyleIdx="0" presStyleCnt="3">
        <dgm:presLayoutVars>
          <dgm:chPref val="3"/>
        </dgm:presLayoutVars>
      </dgm:prSet>
      <dgm:spPr/>
    </dgm:pt>
    <dgm:pt modelId="{1FD3E8C3-D60E-46B9-98D4-6C1876BF50B5}" type="pres">
      <dgm:prSet presAssocID="{A3EC4A2D-833B-4D61-951F-7C142D1D59D0}" presName="rootConnector" presStyleLbl="node2" presStyleIdx="0" presStyleCnt="3"/>
      <dgm:spPr/>
    </dgm:pt>
    <dgm:pt modelId="{ED17E278-7D15-49C0-93C6-67B39831FA85}" type="pres">
      <dgm:prSet presAssocID="{A3EC4A2D-833B-4D61-951F-7C142D1D59D0}" presName="hierChild4" presStyleCnt="0"/>
      <dgm:spPr/>
    </dgm:pt>
    <dgm:pt modelId="{23541B00-B810-42D8-BB47-8770B61A7FB4}" type="pres">
      <dgm:prSet presAssocID="{AA476D3C-6028-422D-9CD8-1E4CACC7AD0E}" presName="Name64" presStyleLbl="parChTrans1D3" presStyleIdx="0" presStyleCnt="3"/>
      <dgm:spPr/>
    </dgm:pt>
    <dgm:pt modelId="{5869F499-61A9-4307-944F-3EDEE462BD06}" type="pres">
      <dgm:prSet presAssocID="{4E4A0CD2-5220-4A1D-9EDA-79DD9BC3BB1A}" presName="hierRoot2" presStyleCnt="0">
        <dgm:presLayoutVars>
          <dgm:hierBranch val="init"/>
        </dgm:presLayoutVars>
      </dgm:prSet>
      <dgm:spPr/>
    </dgm:pt>
    <dgm:pt modelId="{05EBE0D0-0CE1-4F04-921E-D269C02B01C6}" type="pres">
      <dgm:prSet presAssocID="{4E4A0CD2-5220-4A1D-9EDA-79DD9BC3BB1A}" presName="rootComposite" presStyleCnt="0"/>
      <dgm:spPr/>
    </dgm:pt>
    <dgm:pt modelId="{BFE0183A-2CF8-46C2-8C67-FAE7F2E02EA2}" type="pres">
      <dgm:prSet presAssocID="{4E4A0CD2-5220-4A1D-9EDA-79DD9BC3BB1A}" presName="rootText" presStyleLbl="node3" presStyleIdx="0" presStyleCnt="3" custScaleX="119096">
        <dgm:presLayoutVars>
          <dgm:chPref val="3"/>
        </dgm:presLayoutVars>
      </dgm:prSet>
      <dgm:spPr/>
    </dgm:pt>
    <dgm:pt modelId="{13A564B1-4485-4745-8866-ABB05C7A9C55}" type="pres">
      <dgm:prSet presAssocID="{4E4A0CD2-5220-4A1D-9EDA-79DD9BC3BB1A}" presName="rootConnector" presStyleLbl="node3" presStyleIdx="0" presStyleCnt="3"/>
      <dgm:spPr/>
    </dgm:pt>
    <dgm:pt modelId="{86E78D4D-5FA1-4900-A3EF-69101DB03058}" type="pres">
      <dgm:prSet presAssocID="{4E4A0CD2-5220-4A1D-9EDA-79DD9BC3BB1A}" presName="hierChild4" presStyleCnt="0"/>
      <dgm:spPr/>
    </dgm:pt>
    <dgm:pt modelId="{4881E41B-BAE3-4FE3-BCEF-3DDDF0F52B3B}" type="pres">
      <dgm:prSet presAssocID="{4E4A0CD2-5220-4A1D-9EDA-79DD9BC3BB1A}" presName="hierChild5" presStyleCnt="0"/>
      <dgm:spPr/>
    </dgm:pt>
    <dgm:pt modelId="{650E7994-2DC5-440B-A3DE-5D0E57F0F2F1}" type="pres">
      <dgm:prSet presAssocID="{A3EC4A2D-833B-4D61-951F-7C142D1D59D0}" presName="hierChild5" presStyleCnt="0"/>
      <dgm:spPr/>
    </dgm:pt>
    <dgm:pt modelId="{95FA69ED-DCDA-443B-AA23-794EBF393428}" type="pres">
      <dgm:prSet presAssocID="{C12E3357-5576-4684-AB61-C32CDD9DC4F1}" presName="Name64" presStyleLbl="parChTrans1D2" presStyleIdx="1" presStyleCnt="3"/>
      <dgm:spPr/>
    </dgm:pt>
    <dgm:pt modelId="{FEA469DF-7422-4842-A9A4-111BF5C96CDF}" type="pres">
      <dgm:prSet presAssocID="{2B48DF07-2511-4BB7-9895-CD3B4E10C63B}" presName="hierRoot2" presStyleCnt="0">
        <dgm:presLayoutVars>
          <dgm:hierBranch val="init"/>
        </dgm:presLayoutVars>
      </dgm:prSet>
      <dgm:spPr/>
    </dgm:pt>
    <dgm:pt modelId="{EAB4C33E-E55C-4737-A343-ED73DBEC2CAC}" type="pres">
      <dgm:prSet presAssocID="{2B48DF07-2511-4BB7-9895-CD3B4E10C63B}" presName="rootComposite" presStyleCnt="0"/>
      <dgm:spPr/>
    </dgm:pt>
    <dgm:pt modelId="{5553BD58-FBCF-46F8-B918-32FD95493FD1}" type="pres">
      <dgm:prSet presAssocID="{2B48DF07-2511-4BB7-9895-CD3B4E10C63B}" presName="rootText" presStyleLbl="node2" presStyleIdx="1" presStyleCnt="3">
        <dgm:presLayoutVars>
          <dgm:chPref val="3"/>
        </dgm:presLayoutVars>
      </dgm:prSet>
      <dgm:spPr>
        <a:xfrm>
          <a:off x="1987459" y="2567110"/>
          <a:ext cx="1654355" cy="504578"/>
        </a:xfrm>
        <a:prstGeom prst="rect">
          <a:avLst/>
        </a:prstGeom>
      </dgm:spPr>
    </dgm:pt>
    <dgm:pt modelId="{C72EB365-6962-4D73-9C22-5CFCD2247B04}" type="pres">
      <dgm:prSet presAssocID="{2B48DF07-2511-4BB7-9895-CD3B4E10C63B}" presName="rootConnector" presStyleLbl="node2" presStyleIdx="1" presStyleCnt="3"/>
      <dgm:spPr/>
    </dgm:pt>
    <dgm:pt modelId="{8D04357C-DBA3-45F8-A86B-816DA7A06555}" type="pres">
      <dgm:prSet presAssocID="{2B48DF07-2511-4BB7-9895-CD3B4E10C63B}" presName="hierChild4" presStyleCnt="0"/>
      <dgm:spPr/>
    </dgm:pt>
    <dgm:pt modelId="{A7C121A2-EF23-4525-B6CA-F8B2AEB661A1}" type="pres">
      <dgm:prSet presAssocID="{FEFF3BA5-7BDC-44AF-A540-538227A3FE39}" presName="Name64" presStyleLbl="parChTrans1D3" presStyleIdx="1" presStyleCnt="3"/>
      <dgm:spPr/>
    </dgm:pt>
    <dgm:pt modelId="{217BBD5B-B7CC-432E-A312-107DC0245BAB}" type="pres">
      <dgm:prSet presAssocID="{F403F055-AE60-4374-8EF6-06C36F3C7EB5}" presName="hierRoot2" presStyleCnt="0">
        <dgm:presLayoutVars>
          <dgm:hierBranch val="init"/>
        </dgm:presLayoutVars>
      </dgm:prSet>
      <dgm:spPr/>
    </dgm:pt>
    <dgm:pt modelId="{87F05B18-E9B5-4B9D-BA72-D09F25095EBB}" type="pres">
      <dgm:prSet presAssocID="{F403F055-AE60-4374-8EF6-06C36F3C7EB5}" presName="rootComposite" presStyleCnt="0"/>
      <dgm:spPr/>
    </dgm:pt>
    <dgm:pt modelId="{4B29F2D4-FBFB-4596-A525-66CA0A339A8A}" type="pres">
      <dgm:prSet presAssocID="{F403F055-AE60-4374-8EF6-06C36F3C7EB5}" presName="rootText" presStyleLbl="node3" presStyleIdx="1" presStyleCnt="3" custScaleX="118826">
        <dgm:presLayoutVars>
          <dgm:chPref val="3"/>
        </dgm:presLayoutVars>
      </dgm:prSet>
      <dgm:spPr/>
    </dgm:pt>
    <dgm:pt modelId="{72D0C725-68BF-414F-BB11-B91CDBE87B37}" type="pres">
      <dgm:prSet presAssocID="{F403F055-AE60-4374-8EF6-06C36F3C7EB5}" presName="rootConnector" presStyleLbl="node3" presStyleIdx="1" presStyleCnt="3"/>
      <dgm:spPr/>
    </dgm:pt>
    <dgm:pt modelId="{7317A251-DAA3-443A-A0D0-DC69250410BC}" type="pres">
      <dgm:prSet presAssocID="{F403F055-AE60-4374-8EF6-06C36F3C7EB5}" presName="hierChild4" presStyleCnt="0"/>
      <dgm:spPr/>
    </dgm:pt>
    <dgm:pt modelId="{FD306073-C088-47A2-B700-2042F476877F}" type="pres">
      <dgm:prSet presAssocID="{F403F055-AE60-4374-8EF6-06C36F3C7EB5}" presName="hierChild5" presStyleCnt="0"/>
      <dgm:spPr/>
    </dgm:pt>
    <dgm:pt modelId="{C510E20A-EECB-4010-8D2D-1231A0E9107B}" type="pres">
      <dgm:prSet presAssocID="{2B48DF07-2511-4BB7-9895-CD3B4E10C63B}" presName="hierChild5" presStyleCnt="0"/>
      <dgm:spPr/>
    </dgm:pt>
    <dgm:pt modelId="{E52275FC-D07D-4D51-85D5-B37B60B4B7DA}" type="pres">
      <dgm:prSet presAssocID="{A3D84167-7A11-46E8-9484-FF58E103DBC6}" presName="Name64" presStyleLbl="parChTrans1D2" presStyleIdx="2" presStyleCnt="3"/>
      <dgm:spPr/>
    </dgm:pt>
    <dgm:pt modelId="{750FEFB9-0F4D-4662-8FD4-D988B7A09605}" type="pres">
      <dgm:prSet presAssocID="{60753B6E-11C9-4F2C-959F-22C8FDDCE140}" presName="hierRoot2" presStyleCnt="0">
        <dgm:presLayoutVars>
          <dgm:hierBranch val="init"/>
        </dgm:presLayoutVars>
      </dgm:prSet>
      <dgm:spPr/>
    </dgm:pt>
    <dgm:pt modelId="{6074E87C-1FFB-474D-9502-E24776BB4F25}" type="pres">
      <dgm:prSet presAssocID="{60753B6E-11C9-4F2C-959F-22C8FDDCE140}" presName="rootComposite" presStyleCnt="0"/>
      <dgm:spPr/>
    </dgm:pt>
    <dgm:pt modelId="{04F342BD-DB3B-4B29-9144-ECB4717BC3FA}" type="pres">
      <dgm:prSet presAssocID="{60753B6E-11C9-4F2C-959F-22C8FDDCE140}" presName="rootText" presStyleLbl="node2" presStyleIdx="2" presStyleCnt="3">
        <dgm:presLayoutVars>
          <dgm:chPref val="3"/>
        </dgm:presLayoutVars>
      </dgm:prSet>
      <dgm:spPr/>
    </dgm:pt>
    <dgm:pt modelId="{F2E8E861-EAA1-4864-8AFB-40565D184EBE}" type="pres">
      <dgm:prSet presAssocID="{60753B6E-11C9-4F2C-959F-22C8FDDCE140}" presName="rootConnector" presStyleLbl="node2" presStyleIdx="2" presStyleCnt="3"/>
      <dgm:spPr/>
    </dgm:pt>
    <dgm:pt modelId="{36F9D8BE-1F53-4D9E-AE2C-42683F2C7F4E}" type="pres">
      <dgm:prSet presAssocID="{60753B6E-11C9-4F2C-959F-22C8FDDCE140}" presName="hierChild4" presStyleCnt="0"/>
      <dgm:spPr/>
    </dgm:pt>
    <dgm:pt modelId="{7A0BD316-7C41-4CA0-BB0B-0DAAA40F5A6B}" type="pres">
      <dgm:prSet presAssocID="{6F514CE7-698E-4085-B33B-FDA7069F985A}" presName="Name64" presStyleLbl="parChTrans1D3" presStyleIdx="2" presStyleCnt="3"/>
      <dgm:spPr/>
    </dgm:pt>
    <dgm:pt modelId="{1F8F1CDA-8EA3-4E28-AE72-F8DAC585B687}" type="pres">
      <dgm:prSet presAssocID="{59ED4B95-7BF7-4D9F-A270-FF3A29D825AE}" presName="hierRoot2" presStyleCnt="0">
        <dgm:presLayoutVars>
          <dgm:hierBranch val="init"/>
        </dgm:presLayoutVars>
      </dgm:prSet>
      <dgm:spPr/>
    </dgm:pt>
    <dgm:pt modelId="{A93ED885-2956-41B4-ACB8-B83116732E70}" type="pres">
      <dgm:prSet presAssocID="{59ED4B95-7BF7-4D9F-A270-FF3A29D825AE}" presName="rootComposite" presStyleCnt="0"/>
      <dgm:spPr/>
    </dgm:pt>
    <dgm:pt modelId="{163A3935-C36E-4588-8B63-32D37858A4E5}" type="pres">
      <dgm:prSet presAssocID="{59ED4B95-7BF7-4D9F-A270-FF3A29D825AE}" presName="rootText" presStyleLbl="node3" presStyleIdx="2" presStyleCnt="3" custScaleX="120488">
        <dgm:presLayoutVars>
          <dgm:chPref val="3"/>
        </dgm:presLayoutVars>
      </dgm:prSet>
      <dgm:spPr>
        <a:xfrm>
          <a:off x="7612055" y="2238172"/>
          <a:ext cx="2662289" cy="793122"/>
        </a:xfrm>
        <a:prstGeom prst="rect">
          <a:avLst/>
        </a:prstGeom>
      </dgm:spPr>
    </dgm:pt>
    <dgm:pt modelId="{6E9E415C-081D-498A-A682-AB5415978046}" type="pres">
      <dgm:prSet presAssocID="{59ED4B95-7BF7-4D9F-A270-FF3A29D825AE}" presName="rootConnector" presStyleLbl="node3" presStyleIdx="2" presStyleCnt="3"/>
      <dgm:spPr/>
    </dgm:pt>
    <dgm:pt modelId="{915B2051-AD47-4B7A-B90C-001F176BEC0C}" type="pres">
      <dgm:prSet presAssocID="{59ED4B95-7BF7-4D9F-A270-FF3A29D825AE}" presName="hierChild4" presStyleCnt="0"/>
      <dgm:spPr/>
    </dgm:pt>
    <dgm:pt modelId="{E257D956-814D-4453-80A6-664DF277D280}" type="pres">
      <dgm:prSet presAssocID="{59ED4B95-7BF7-4D9F-A270-FF3A29D825AE}" presName="hierChild5" presStyleCnt="0"/>
      <dgm:spPr/>
    </dgm:pt>
    <dgm:pt modelId="{CAB14802-40AB-48F9-B088-2238B14959D2}" type="pres">
      <dgm:prSet presAssocID="{60753B6E-11C9-4F2C-959F-22C8FDDCE140}" presName="hierChild5" presStyleCnt="0"/>
      <dgm:spPr/>
    </dgm:pt>
    <dgm:pt modelId="{71DB2E61-DD8F-4A42-833E-CD79C7510C79}" type="pres">
      <dgm:prSet presAssocID="{CFBB0F25-8812-40C7-8CE7-4C21D2844C98}" presName="hierChild3" presStyleCnt="0"/>
      <dgm:spPr/>
    </dgm:pt>
  </dgm:ptLst>
  <dgm:cxnLst>
    <dgm:cxn modelId="{D4472108-D0A5-482D-B10E-93DE86E88782}" type="presOf" srcId="{A3EC4A2D-833B-4D61-951F-7C142D1D59D0}" destId="{77DCEED7-17D4-4827-8C6C-5471F8097526}" srcOrd="0" destOrd="0" presId="urn:microsoft.com/office/officeart/2009/3/layout/HorizontalOrganizationChart"/>
    <dgm:cxn modelId="{E2C01512-2C84-4326-A0BE-916DA58E1324}" type="presOf" srcId="{4E4A0CD2-5220-4A1D-9EDA-79DD9BC3BB1A}" destId="{13A564B1-4485-4745-8866-ABB05C7A9C55}" srcOrd="1" destOrd="0" presId="urn:microsoft.com/office/officeart/2009/3/layout/HorizontalOrganizationChart"/>
    <dgm:cxn modelId="{7A468E1A-046A-4A18-BE55-4C6E7EF3B69B}" type="presOf" srcId="{59ED4B95-7BF7-4D9F-A270-FF3A29D825AE}" destId="{6E9E415C-081D-498A-A682-AB5415978046}" srcOrd="1" destOrd="0" presId="urn:microsoft.com/office/officeart/2009/3/layout/HorizontalOrganizationChart"/>
    <dgm:cxn modelId="{4AEAF322-1A1E-4EE3-8224-0487DEC95482}" type="presOf" srcId="{F403F055-AE60-4374-8EF6-06C36F3C7EB5}" destId="{4B29F2D4-FBFB-4596-A525-66CA0A339A8A}" srcOrd="0" destOrd="0" presId="urn:microsoft.com/office/officeart/2009/3/layout/HorizontalOrganizationChart"/>
    <dgm:cxn modelId="{3ED66325-156C-4284-879B-1EFD739ECE3A}" type="presOf" srcId="{CFBB0F25-8812-40C7-8CE7-4C21D2844C98}" destId="{8539195D-FEE6-4397-AD35-C8ADA6E039C7}" srcOrd="1" destOrd="0" presId="urn:microsoft.com/office/officeart/2009/3/layout/HorizontalOrganizationChart"/>
    <dgm:cxn modelId="{BA5ED828-B265-492F-A467-445F0F477FCB}" type="presOf" srcId="{2B48DF07-2511-4BB7-9895-CD3B4E10C63B}" destId="{C72EB365-6962-4D73-9C22-5CFCD2247B04}" srcOrd="1" destOrd="0" presId="urn:microsoft.com/office/officeart/2009/3/layout/HorizontalOrganizationChart"/>
    <dgm:cxn modelId="{91C5172A-8A0E-4E3E-B7C1-0071EFBDDBF6}" type="presOf" srcId="{C12E3357-5576-4684-AB61-C32CDD9DC4F1}" destId="{95FA69ED-DCDA-443B-AA23-794EBF393428}" srcOrd="0" destOrd="0" presId="urn:microsoft.com/office/officeart/2009/3/layout/HorizontalOrganizationChart"/>
    <dgm:cxn modelId="{13D2A133-F6F0-446F-82F2-536EAE9AEC59}" type="presOf" srcId="{6F514CE7-698E-4085-B33B-FDA7069F985A}" destId="{7A0BD316-7C41-4CA0-BB0B-0DAAA40F5A6B}" srcOrd="0" destOrd="0" presId="urn:microsoft.com/office/officeart/2009/3/layout/HorizontalOrganizationChart"/>
    <dgm:cxn modelId="{A4D3293D-8EB2-439B-89C0-95659A5DFE8B}" srcId="{CFBB0F25-8812-40C7-8CE7-4C21D2844C98}" destId="{2B48DF07-2511-4BB7-9895-CD3B4E10C63B}" srcOrd="1" destOrd="0" parTransId="{C12E3357-5576-4684-AB61-C32CDD9DC4F1}" sibTransId="{A6B62850-8DFF-466D-AE36-AA44C2D0E51F}"/>
    <dgm:cxn modelId="{CE09BC5F-CD8F-4783-975F-9CE5BB0738E0}" srcId="{CFBB0F25-8812-40C7-8CE7-4C21D2844C98}" destId="{A3EC4A2D-833B-4D61-951F-7C142D1D59D0}" srcOrd="0" destOrd="0" parTransId="{60F1DC96-4C52-45EF-B05B-05AA4F65F3D5}" sibTransId="{105B1390-9A67-47A5-ADA6-991B9C6B0CE5}"/>
    <dgm:cxn modelId="{0C9F0143-1417-4476-9377-EA57C39CA1CC}" type="presOf" srcId="{60753B6E-11C9-4F2C-959F-22C8FDDCE140}" destId="{04F342BD-DB3B-4B29-9144-ECB4717BC3FA}" srcOrd="0" destOrd="0" presId="urn:microsoft.com/office/officeart/2009/3/layout/HorizontalOrganizationChart"/>
    <dgm:cxn modelId="{3B405650-54A7-4965-84C5-6CC4807C1121}" type="presOf" srcId="{60F1DC96-4C52-45EF-B05B-05AA4F65F3D5}" destId="{4965D6FC-629F-4FC5-8F73-8B9B5463AEA4}" srcOrd="0" destOrd="0" presId="urn:microsoft.com/office/officeart/2009/3/layout/HorizontalOrganizationChart"/>
    <dgm:cxn modelId="{D6839673-73B6-4D42-822B-25E4D191B7B8}" srcId="{2B48DF07-2511-4BB7-9895-CD3B4E10C63B}" destId="{F403F055-AE60-4374-8EF6-06C36F3C7EB5}" srcOrd="0" destOrd="0" parTransId="{FEFF3BA5-7BDC-44AF-A540-538227A3FE39}" sibTransId="{6D3D139E-D917-4E32-940C-AA57E18C3910}"/>
    <dgm:cxn modelId="{AE39B274-5BB0-4839-A678-A5F511447B4F}" srcId="{60753B6E-11C9-4F2C-959F-22C8FDDCE140}" destId="{59ED4B95-7BF7-4D9F-A270-FF3A29D825AE}" srcOrd="0" destOrd="0" parTransId="{6F514CE7-698E-4085-B33B-FDA7069F985A}" sibTransId="{3EE6759C-AE1F-44A9-8C51-879EB6B3B65E}"/>
    <dgm:cxn modelId="{5B5DAF7A-0643-47A8-ADA8-519B69A0E89D}" srcId="{38124EB9-5208-4773-8394-FA1480BDDBC9}" destId="{CFBB0F25-8812-40C7-8CE7-4C21D2844C98}" srcOrd="0" destOrd="0" parTransId="{FDFD607E-8246-4A84-A307-C1A7D03B2D15}" sibTransId="{FDC233C3-AE38-4A02-BDBC-41FCA91EFAF0}"/>
    <dgm:cxn modelId="{4E57C694-A5F4-4114-BD96-2D23218D0F9E}" type="presOf" srcId="{A3EC4A2D-833B-4D61-951F-7C142D1D59D0}" destId="{1FD3E8C3-D60E-46B9-98D4-6C1876BF50B5}" srcOrd="1" destOrd="0" presId="urn:microsoft.com/office/officeart/2009/3/layout/HorizontalOrganizationChart"/>
    <dgm:cxn modelId="{A8ECFF94-ED14-4F9F-AF4D-4EDA35BFD7B5}" type="presOf" srcId="{2B48DF07-2511-4BB7-9895-CD3B4E10C63B}" destId="{5553BD58-FBCF-46F8-B918-32FD95493FD1}" srcOrd="0" destOrd="0" presId="urn:microsoft.com/office/officeart/2009/3/layout/HorizontalOrganizationChart"/>
    <dgm:cxn modelId="{CB5B2A98-622D-4460-BE17-73E5B16F3CF4}" srcId="{CFBB0F25-8812-40C7-8CE7-4C21D2844C98}" destId="{60753B6E-11C9-4F2C-959F-22C8FDDCE140}" srcOrd="2" destOrd="0" parTransId="{A3D84167-7A11-46E8-9484-FF58E103DBC6}" sibTransId="{25CBFDA4-50CB-445B-BCE7-0A20C31524BC}"/>
    <dgm:cxn modelId="{972D2B9D-2676-4FC7-A90B-55447FFB00E8}" srcId="{A3EC4A2D-833B-4D61-951F-7C142D1D59D0}" destId="{4E4A0CD2-5220-4A1D-9EDA-79DD9BC3BB1A}" srcOrd="0" destOrd="0" parTransId="{AA476D3C-6028-422D-9CD8-1E4CACC7AD0E}" sibTransId="{1CB5E3BE-2756-4DB8-81C4-EEFB55F12BDE}"/>
    <dgm:cxn modelId="{5438D49F-F6FF-41F5-805F-25BC4C6A917F}" type="presOf" srcId="{4E4A0CD2-5220-4A1D-9EDA-79DD9BC3BB1A}" destId="{BFE0183A-2CF8-46C2-8C67-FAE7F2E02EA2}" srcOrd="0" destOrd="0" presId="urn:microsoft.com/office/officeart/2009/3/layout/HorizontalOrganizationChart"/>
    <dgm:cxn modelId="{931B24A6-719D-4C60-965A-0F8E1D02A0DE}" type="presOf" srcId="{CFBB0F25-8812-40C7-8CE7-4C21D2844C98}" destId="{F8C09C13-35F5-46B4-AA11-8AB7D7C69FCD}" srcOrd="0" destOrd="0" presId="urn:microsoft.com/office/officeart/2009/3/layout/HorizontalOrganizationChart"/>
    <dgm:cxn modelId="{66B3B4D1-EB1E-4662-8234-8440EE46A8A0}" type="presOf" srcId="{FEFF3BA5-7BDC-44AF-A540-538227A3FE39}" destId="{A7C121A2-EF23-4525-B6CA-F8B2AEB661A1}" srcOrd="0" destOrd="0" presId="urn:microsoft.com/office/officeart/2009/3/layout/HorizontalOrganizationChart"/>
    <dgm:cxn modelId="{6BD0BCD4-AAFD-4C64-BDE1-F6F3EA887192}" type="presOf" srcId="{F403F055-AE60-4374-8EF6-06C36F3C7EB5}" destId="{72D0C725-68BF-414F-BB11-B91CDBE87B37}" srcOrd="1" destOrd="0" presId="urn:microsoft.com/office/officeart/2009/3/layout/HorizontalOrganizationChart"/>
    <dgm:cxn modelId="{07C9D9D4-B894-497C-86A7-C6E4C1941CB4}" type="presOf" srcId="{AA476D3C-6028-422D-9CD8-1E4CACC7AD0E}" destId="{23541B00-B810-42D8-BB47-8770B61A7FB4}" srcOrd="0" destOrd="0" presId="urn:microsoft.com/office/officeart/2009/3/layout/HorizontalOrganizationChart"/>
    <dgm:cxn modelId="{EFB320D6-7E6C-49B6-A216-7AC8491AB376}" type="presOf" srcId="{60753B6E-11C9-4F2C-959F-22C8FDDCE140}" destId="{F2E8E861-EAA1-4864-8AFB-40565D184EBE}" srcOrd="1" destOrd="0" presId="urn:microsoft.com/office/officeart/2009/3/layout/HorizontalOrganizationChart"/>
    <dgm:cxn modelId="{79069CE5-F990-4DFF-95B7-41277154F6E5}" type="presOf" srcId="{A3D84167-7A11-46E8-9484-FF58E103DBC6}" destId="{E52275FC-D07D-4D51-85D5-B37B60B4B7DA}" srcOrd="0" destOrd="0" presId="urn:microsoft.com/office/officeart/2009/3/layout/HorizontalOrganizationChart"/>
    <dgm:cxn modelId="{74D17CE7-442F-405E-BB85-83A5745C7F84}" type="presOf" srcId="{59ED4B95-7BF7-4D9F-A270-FF3A29D825AE}" destId="{163A3935-C36E-4588-8B63-32D37858A4E5}" srcOrd="0" destOrd="0" presId="urn:microsoft.com/office/officeart/2009/3/layout/HorizontalOrganizationChart"/>
    <dgm:cxn modelId="{821EDAE9-EBCA-4762-9686-42D45EA06D32}" type="presOf" srcId="{38124EB9-5208-4773-8394-FA1480BDDBC9}" destId="{89E85AF9-BB9A-4DC3-B863-92C396D66910}" srcOrd="0" destOrd="0" presId="urn:microsoft.com/office/officeart/2009/3/layout/HorizontalOrganizationChart"/>
    <dgm:cxn modelId="{50E38FF7-83EC-44A6-BFD6-0372A169D5A4}" type="presParOf" srcId="{89E85AF9-BB9A-4DC3-B863-92C396D66910}" destId="{24D5F721-400C-45D7-8D08-293CCF348715}" srcOrd="0" destOrd="0" presId="urn:microsoft.com/office/officeart/2009/3/layout/HorizontalOrganizationChart"/>
    <dgm:cxn modelId="{15E25DFE-1BC7-4082-ADE4-F3C053784D87}" type="presParOf" srcId="{24D5F721-400C-45D7-8D08-293CCF348715}" destId="{184C66AA-C88F-486D-A3E5-572C894AB341}" srcOrd="0" destOrd="0" presId="urn:microsoft.com/office/officeart/2009/3/layout/HorizontalOrganizationChart"/>
    <dgm:cxn modelId="{BF24E42F-3126-41EE-8679-97B345E731AA}" type="presParOf" srcId="{184C66AA-C88F-486D-A3E5-572C894AB341}" destId="{F8C09C13-35F5-46B4-AA11-8AB7D7C69FCD}" srcOrd="0" destOrd="0" presId="urn:microsoft.com/office/officeart/2009/3/layout/HorizontalOrganizationChart"/>
    <dgm:cxn modelId="{9BF35BA2-0533-4CCF-A3BC-EAB74D85DED9}" type="presParOf" srcId="{184C66AA-C88F-486D-A3E5-572C894AB341}" destId="{8539195D-FEE6-4397-AD35-C8ADA6E039C7}" srcOrd="1" destOrd="0" presId="urn:microsoft.com/office/officeart/2009/3/layout/HorizontalOrganizationChart"/>
    <dgm:cxn modelId="{38FC9509-67D2-4892-A21C-67BCBBFD28A2}" type="presParOf" srcId="{24D5F721-400C-45D7-8D08-293CCF348715}" destId="{C1326EFB-7B31-43BA-A7FE-F42A7905BEED}" srcOrd="1" destOrd="0" presId="urn:microsoft.com/office/officeart/2009/3/layout/HorizontalOrganizationChart"/>
    <dgm:cxn modelId="{A36DBA1A-254D-4A26-895E-8A00534D7B0A}" type="presParOf" srcId="{C1326EFB-7B31-43BA-A7FE-F42A7905BEED}" destId="{4965D6FC-629F-4FC5-8F73-8B9B5463AEA4}" srcOrd="0" destOrd="0" presId="urn:microsoft.com/office/officeart/2009/3/layout/HorizontalOrganizationChart"/>
    <dgm:cxn modelId="{0CACD1E5-804C-4C08-964F-0278C657F230}" type="presParOf" srcId="{C1326EFB-7B31-43BA-A7FE-F42A7905BEED}" destId="{F2BBBDAE-E80B-41E4-99A8-F09051CD52B0}" srcOrd="1" destOrd="0" presId="urn:microsoft.com/office/officeart/2009/3/layout/HorizontalOrganizationChart"/>
    <dgm:cxn modelId="{452104B4-A7D9-4037-BF73-B2E87A6C4D4E}" type="presParOf" srcId="{F2BBBDAE-E80B-41E4-99A8-F09051CD52B0}" destId="{CA628305-8A4E-46D1-8D3F-78F764C3BB48}" srcOrd="0" destOrd="0" presId="urn:microsoft.com/office/officeart/2009/3/layout/HorizontalOrganizationChart"/>
    <dgm:cxn modelId="{FC913F1A-BAD3-49B6-8DE2-8354650831EE}" type="presParOf" srcId="{CA628305-8A4E-46D1-8D3F-78F764C3BB48}" destId="{77DCEED7-17D4-4827-8C6C-5471F8097526}" srcOrd="0" destOrd="0" presId="urn:microsoft.com/office/officeart/2009/3/layout/HorizontalOrganizationChart"/>
    <dgm:cxn modelId="{02948653-D76A-4DDC-8BAD-04C79D032A46}" type="presParOf" srcId="{CA628305-8A4E-46D1-8D3F-78F764C3BB48}" destId="{1FD3E8C3-D60E-46B9-98D4-6C1876BF50B5}" srcOrd="1" destOrd="0" presId="urn:microsoft.com/office/officeart/2009/3/layout/HorizontalOrganizationChart"/>
    <dgm:cxn modelId="{32D2FE3B-6B80-4E89-8DB4-71B0CC0D3AFD}" type="presParOf" srcId="{F2BBBDAE-E80B-41E4-99A8-F09051CD52B0}" destId="{ED17E278-7D15-49C0-93C6-67B39831FA85}" srcOrd="1" destOrd="0" presId="urn:microsoft.com/office/officeart/2009/3/layout/HorizontalOrganizationChart"/>
    <dgm:cxn modelId="{3D6470BA-10A5-4C3D-B494-F9F9E03FC612}" type="presParOf" srcId="{ED17E278-7D15-49C0-93C6-67B39831FA85}" destId="{23541B00-B810-42D8-BB47-8770B61A7FB4}" srcOrd="0" destOrd="0" presId="urn:microsoft.com/office/officeart/2009/3/layout/HorizontalOrganizationChart"/>
    <dgm:cxn modelId="{E3EE3F22-1D7D-4FEE-A7C5-B765EAA5F15E}" type="presParOf" srcId="{ED17E278-7D15-49C0-93C6-67B39831FA85}" destId="{5869F499-61A9-4307-944F-3EDEE462BD06}" srcOrd="1" destOrd="0" presId="urn:microsoft.com/office/officeart/2009/3/layout/HorizontalOrganizationChart"/>
    <dgm:cxn modelId="{74FA4A73-5F69-45E1-A1FC-68999599D924}" type="presParOf" srcId="{5869F499-61A9-4307-944F-3EDEE462BD06}" destId="{05EBE0D0-0CE1-4F04-921E-D269C02B01C6}" srcOrd="0" destOrd="0" presId="urn:microsoft.com/office/officeart/2009/3/layout/HorizontalOrganizationChart"/>
    <dgm:cxn modelId="{06644F4C-A4DC-4778-AA9C-31734EF353C9}" type="presParOf" srcId="{05EBE0D0-0CE1-4F04-921E-D269C02B01C6}" destId="{BFE0183A-2CF8-46C2-8C67-FAE7F2E02EA2}" srcOrd="0" destOrd="0" presId="urn:microsoft.com/office/officeart/2009/3/layout/HorizontalOrganizationChart"/>
    <dgm:cxn modelId="{6209E19E-2541-4EA7-B3B6-743A425F19E4}" type="presParOf" srcId="{05EBE0D0-0CE1-4F04-921E-D269C02B01C6}" destId="{13A564B1-4485-4745-8866-ABB05C7A9C55}" srcOrd="1" destOrd="0" presId="urn:microsoft.com/office/officeart/2009/3/layout/HorizontalOrganizationChart"/>
    <dgm:cxn modelId="{43D61DFA-F213-42CA-B82B-FB63D2785240}" type="presParOf" srcId="{5869F499-61A9-4307-944F-3EDEE462BD06}" destId="{86E78D4D-5FA1-4900-A3EF-69101DB03058}" srcOrd="1" destOrd="0" presId="urn:microsoft.com/office/officeart/2009/3/layout/HorizontalOrganizationChart"/>
    <dgm:cxn modelId="{99AB4E8D-5B93-4EE2-9516-AC28BC039573}" type="presParOf" srcId="{5869F499-61A9-4307-944F-3EDEE462BD06}" destId="{4881E41B-BAE3-4FE3-BCEF-3DDDF0F52B3B}" srcOrd="2" destOrd="0" presId="urn:microsoft.com/office/officeart/2009/3/layout/HorizontalOrganizationChart"/>
    <dgm:cxn modelId="{F4F73494-9504-4C2B-ACD4-FE5592DD61FF}" type="presParOf" srcId="{F2BBBDAE-E80B-41E4-99A8-F09051CD52B0}" destId="{650E7994-2DC5-440B-A3DE-5D0E57F0F2F1}" srcOrd="2" destOrd="0" presId="urn:microsoft.com/office/officeart/2009/3/layout/HorizontalOrganizationChart"/>
    <dgm:cxn modelId="{3A8E2A2A-3E01-4C22-B47B-B390ABBFCDAF}" type="presParOf" srcId="{C1326EFB-7B31-43BA-A7FE-F42A7905BEED}" destId="{95FA69ED-DCDA-443B-AA23-794EBF393428}" srcOrd="2" destOrd="0" presId="urn:microsoft.com/office/officeart/2009/3/layout/HorizontalOrganizationChart"/>
    <dgm:cxn modelId="{C6C503C9-1651-479C-BE56-01011F065598}" type="presParOf" srcId="{C1326EFB-7B31-43BA-A7FE-F42A7905BEED}" destId="{FEA469DF-7422-4842-A9A4-111BF5C96CDF}" srcOrd="3" destOrd="0" presId="urn:microsoft.com/office/officeart/2009/3/layout/HorizontalOrganizationChart"/>
    <dgm:cxn modelId="{71489740-DE61-4E87-B2A1-BF565C782D7E}" type="presParOf" srcId="{FEA469DF-7422-4842-A9A4-111BF5C96CDF}" destId="{EAB4C33E-E55C-4737-A343-ED73DBEC2CAC}" srcOrd="0" destOrd="0" presId="urn:microsoft.com/office/officeart/2009/3/layout/HorizontalOrganizationChart"/>
    <dgm:cxn modelId="{7B5A2670-CAF3-4F72-A299-FB93898F3A40}" type="presParOf" srcId="{EAB4C33E-E55C-4737-A343-ED73DBEC2CAC}" destId="{5553BD58-FBCF-46F8-B918-32FD95493FD1}" srcOrd="0" destOrd="0" presId="urn:microsoft.com/office/officeart/2009/3/layout/HorizontalOrganizationChart"/>
    <dgm:cxn modelId="{C3857ED0-6620-4F19-B01F-0A99BB70DBE1}" type="presParOf" srcId="{EAB4C33E-E55C-4737-A343-ED73DBEC2CAC}" destId="{C72EB365-6962-4D73-9C22-5CFCD2247B04}" srcOrd="1" destOrd="0" presId="urn:microsoft.com/office/officeart/2009/3/layout/HorizontalOrganizationChart"/>
    <dgm:cxn modelId="{3EF8B886-469F-4866-9CC0-0824CEDA53CC}" type="presParOf" srcId="{FEA469DF-7422-4842-A9A4-111BF5C96CDF}" destId="{8D04357C-DBA3-45F8-A86B-816DA7A06555}" srcOrd="1" destOrd="0" presId="urn:microsoft.com/office/officeart/2009/3/layout/HorizontalOrganizationChart"/>
    <dgm:cxn modelId="{1D59E870-686D-4196-AF91-3BF6FB3E75D2}" type="presParOf" srcId="{8D04357C-DBA3-45F8-A86B-816DA7A06555}" destId="{A7C121A2-EF23-4525-B6CA-F8B2AEB661A1}" srcOrd="0" destOrd="0" presId="urn:microsoft.com/office/officeart/2009/3/layout/HorizontalOrganizationChart"/>
    <dgm:cxn modelId="{5547F9E6-7F80-4DAC-8B80-33E661CB68EA}" type="presParOf" srcId="{8D04357C-DBA3-45F8-A86B-816DA7A06555}" destId="{217BBD5B-B7CC-432E-A312-107DC0245BAB}" srcOrd="1" destOrd="0" presId="urn:microsoft.com/office/officeart/2009/3/layout/HorizontalOrganizationChart"/>
    <dgm:cxn modelId="{FF025E06-4590-4B4D-8ECC-5809B92ADA94}" type="presParOf" srcId="{217BBD5B-B7CC-432E-A312-107DC0245BAB}" destId="{87F05B18-E9B5-4B9D-BA72-D09F25095EBB}" srcOrd="0" destOrd="0" presId="urn:microsoft.com/office/officeart/2009/3/layout/HorizontalOrganizationChart"/>
    <dgm:cxn modelId="{9F0F95D6-5991-4745-8522-C0E88B121F00}" type="presParOf" srcId="{87F05B18-E9B5-4B9D-BA72-D09F25095EBB}" destId="{4B29F2D4-FBFB-4596-A525-66CA0A339A8A}" srcOrd="0" destOrd="0" presId="urn:microsoft.com/office/officeart/2009/3/layout/HorizontalOrganizationChart"/>
    <dgm:cxn modelId="{AD6DC7CC-8B86-4CE2-9788-B1624BC65895}" type="presParOf" srcId="{87F05B18-E9B5-4B9D-BA72-D09F25095EBB}" destId="{72D0C725-68BF-414F-BB11-B91CDBE87B37}" srcOrd="1" destOrd="0" presId="urn:microsoft.com/office/officeart/2009/3/layout/HorizontalOrganizationChart"/>
    <dgm:cxn modelId="{F3AF3034-32B0-4E73-ADB1-08D196494C4C}" type="presParOf" srcId="{217BBD5B-B7CC-432E-A312-107DC0245BAB}" destId="{7317A251-DAA3-443A-A0D0-DC69250410BC}" srcOrd="1" destOrd="0" presId="urn:microsoft.com/office/officeart/2009/3/layout/HorizontalOrganizationChart"/>
    <dgm:cxn modelId="{6BD69066-5740-468C-8E09-DF3674EBA314}" type="presParOf" srcId="{217BBD5B-B7CC-432E-A312-107DC0245BAB}" destId="{FD306073-C088-47A2-B700-2042F476877F}" srcOrd="2" destOrd="0" presId="urn:microsoft.com/office/officeart/2009/3/layout/HorizontalOrganizationChart"/>
    <dgm:cxn modelId="{8546AFEA-2CF2-4840-BDC8-6208E01E8004}" type="presParOf" srcId="{FEA469DF-7422-4842-A9A4-111BF5C96CDF}" destId="{C510E20A-EECB-4010-8D2D-1231A0E9107B}" srcOrd="2" destOrd="0" presId="urn:microsoft.com/office/officeart/2009/3/layout/HorizontalOrganizationChart"/>
    <dgm:cxn modelId="{0D739E2A-6405-4D9B-9DF9-7B4B7D43F742}" type="presParOf" srcId="{C1326EFB-7B31-43BA-A7FE-F42A7905BEED}" destId="{E52275FC-D07D-4D51-85D5-B37B60B4B7DA}" srcOrd="4" destOrd="0" presId="urn:microsoft.com/office/officeart/2009/3/layout/HorizontalOrganizationChart"/>
    <dgm:cxn modelId="{20F7480F-E5BB-4056-8C13-2296F2DD5D6D}" type="presParOf" srcId="{C1326EFB-7B31-43BA-A7FE-F42A7905BEED}" destId="{750FEFB9-0F4D-4662-8FD4-D988B7A09605}" srcOrd="5" destOrd="0" presId="urn:microsoft.com/office/officeart/2009/3/layout/HorizontalOrganizationChart"/>
    <dgm:cxn modelId="{1F06590F-EE80-4728-BCFB-151955ECB60E}" type="presParOf" srcId="{750FEFB9-0F4D-4662-8FD4-D988B7A09605}" destId="{6074E87C-1FFB-474D-9502-E24776BB4F25}" srcOrd="0" destOrd="0" presId="urn:microsoft.com/office/officeart/2009/3/layout/HorizontalOrganizationChart"/>
    <dgm:cxn modelId="{9DAAB3E9-0CC0-409E-A3EB-AC5FCE0C1383}" type="presParOf" srcId="{6074E87C-1FFB-474D-9502-E24776BB4F25}" destId="{04F342BD-DB3B-4B29-9144-ECB4717BC3FA}" srcOrd="0" destOrd="0" presId="urn:microsoft.com/office/officeart/2009/3/layout/HorizontalOrganizationChart"/>
    <dgm:cxn modelId="{8B75205F-C2AD-498E-A241-C1FEFA8AC561}" type="presParOf" srcId="{6074E87C-1FFB-474D-9502-E24776BB4F25}" destId="{F2E8E861-EAA1-4864-8AFB-40565D184EBE}" srcOrd="1" destOrd="0" presId="urn:microsoft.com/office/officeart/2009/3/layout/HorizontalOrganizationChart"/>
    <dgm:cxn modelId="{9E4B2581-8B7B-4602-8B70-1B5FF30B2F6E}" type="presParOf" srcId="{750FEFB9-0F4D-4662-8FD4-D988B7A09605}" destId="{36F9D8BE-1F53-4D9E-AE2C-42683F2C7F4E}" srcOrd="1" destOrd="0" presId="urn:microsoft.com/office/officeart/2009/3/layout/HorizontalOrganizationChart"/>
    <dgm:cxn modelId="{2F4B3454-54A4-4DD6-BFC2-A0970662F8ED}" type="presParOf" srcId="{36F9D8BE-1F53-4D9E-AE2C-42683F2C7F4E}" destId="{7A0BD316-7C41-4CA0-BB0B-0DAAA40F5A6B}" srcOrd="0" destOrd="0" presId="urn:microsoft.com/office/officeart/2009/3/layout/HorizontalOrganizationChart"/>
    <dgm:cxn modelId="{D991FDAB-105C-4675-ACC2-9DB17720FD53}" type="presParOf" srcId="{36F9D8BE-1F53-4D9E-AE2C-42683F2C7F4E}" destId="{1F8F1CDA-8EA3-4E28-AE72-F8DAC585B687}" srcOrd="1" destOrd="0" presId="urn:microsoft.com/office/officeart/2009/3/layout/HorizontalOrganizationChart"/>
    <dgm:cxn modelId="{0C3384F9-8164-46FA-820A-B5D16E8EA13F}" type="presParOf" srcId="{1F8F1CDA-8EA3-4E28-AE72-F8DAC585B687}" destId="{A93ED885-2956-41B4-ACB8-B83116732E70}" srcOrd="0" destOrd="0" presId="urn:microsoft.com/office/officeart/2009/3/layout/HorizontalOrganizationChart"/>
    <dgm:cxn modelId="{D0246FAE-08D1-4D4C-92B1-08EF9D5F9020}" type="presParOf" srcId="{A93ED885-2956-41B4-ACB8-B83116732E70}" destId="{163A3935-C36E-4588-8B63-32D37858A4E5}" srcOrd="0" destOrd="0" presId="urn:microsoft.com/office/officeart/2009/3/layout/HorizontalOrganizationChart"/>
    <dgm:cxn modelId="{23B0E689-C335-4767-B8FF-7EA29F79AB6A}" type="presParOf" srcId="{A93ED885-2956-41B4-ACB8-B83116732E70}" destId="{6E9E415C-081D-498A-A682-AB5415978046}" srcOrd="1" destOrd="0" presId="urn:microsoft.com/office/officeart/2009/3/layout/HorizontalOrganizationChart"/>
    <dgm:cxn modelId="{F766B3AB-ED2B-45DA-8056-68C0934E6E72}" type="presParOf" srcId="{1F8F1CDA-8EA3-4E28-AE72-F8DAC585B687}" destId="{915B2051-AD47-4B7A-B90C-001F176BEC0C}" srcOrd="1" destOrd="0" presId="urn:microsoft.com/office/officeart/2009/3/layout/HorizontalOrganizationChart"/>
    <dgm:cxn modelId="{F65841EC-346B-401D-A3BA-2401301B342A}" type="presParOf" srcId="{1F8F1CDA-8EA3-4E28-AE72-F8DAC585B687}" destId="{E257D956-814D-4453-80A6-664DF277D280}" srcOrd="2" destOrd="0" presId="urn:microsoft.com/office/officeart/2009/3/layout/HorizontalOrganizationChart"/>
    <dgm:cxn modelId="{CE69003F-5603-4204-8CF4-6F9FA435254E}" type="presParOf" srcId="{750FEFB9-0F4D-4662-8FD4-D988B7A09605}" destId="{CAB14802-40AB-48F9-B088-2238B14959D2}" srcOrd="2" destOrd="0" presId="urn:microsoft.com/office/officeart/2009/3/layout/HorizontalOrganizationChart"/>
    <dgm:cxn modelId="{EFB52B0F-95E6-4135-AF8D-7B5792575EFD}" type="presParOf" srcId="{24D5F721-400C-45D7-8D08-293CCF348715}" destId="{71DB2E61-DD8F-4A42-833E-CD79C7510C79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218C1-B50C-4BAC-AE8C-B1F6AE1579EF}">
      <dsp:nvSpPr>
        <dsp:cNvPr id="0" name=""/>
        <dsp:cNvSpPr/>
      </dsp:nvSpPr>
      <dsp:spPr>
        <a:xfrm>
          <a:off x="150556" y="561998"/>
          <a:ext cx="2074663" cy="572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Acogidas</a:t>
          </a:r>
        </a:p>
      </dsp:txBody>
      <dsp:txXfrm>
        <a:off x="167334" y="578776"/>
        <a:ext cx="2041107" cy="539300"/>
      </dsp:txXfrm>
    </dsp:sp>
    <dsp:sp modelId="{210C5F19-1F6E-42C9-8116-051B730D4D54}">
      <dsp:nvSpPr>
        <dsp:cNvPr id="0" name=""/>
        <dsp:cNvSpPr/>
      </dsp:nvSpPr>
      <dsp:spPr>
        <a:xfrm>
          <a:off x="358022" y="1134854"/>
          <a:ext cx="113695" cy="1061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921"/>
              </a:lnTo>
              <a:lnTo>
                <a:pt x="113695" y="106192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D0BA8-EC39-47D1-8F07-1D98BCD8FDBE}">
      <dsp:nvSpPr>
        <dsp:cNvPr id="0" name=""/>
        <dsp:cNvSpPr/>
      </dsp:nvSpPr>
      <dsp:spPr>
        <a:xfrm>
          <a:off x="471718" y="1590720"/>
          <a:ext cx="2178513" cy="12121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50 sesiones</a:t>
          </a:r>
        </a:p>
        <a:p>
          <a:pPr marL="17938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400" kern="1200" dirty="0"/>
            <a:t> </a:t>
          </a:r>
          <a:endParaRPr lang="es-E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507220" y="1626222"/>
        <a:ext cx="2107509" cy="1141108"/>
      </dsp:txXfrm>
    </dsp:sp>
    <dsp:sp modelId="{D3A5E524-DE77-41B6-89CD-B1E428311706}">
      <dsp:nvSpPr>
        <dsp:cNvPr id="0" name=""/>
        <dsp:cNvSpPr/>
      </dsp:nvSpPr>
      <dsp:spPr>
        <a:xfrm>
          <a:off x="2553486" y="553118"/>
          <a:ext cx="2074663" cy="5683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Microterapias</a:t>
          </a:r>
        </a:p>
      </dsp:txBody>
      <dsp:txXfrm>
        <a:off x="2570133" y="569765"/>
        <a:ext cx="2041369" cy="535070"/>
      </dsp:txXfrm>
    </dsp:sp>
    <dsp:sp modelId="{311CB56E-52EF-4E2D-940E-36E43CAD59B5}">
      <dsp:nvSpPr>
        <dsp:cNvPr id="0" name=""/>
        <dsp:cNvSpPr/>
      </dsp:nvSpPr>
      <dsp:spPr>
        <a:xfrm>
          <a:off x="2760952" y="1121482"/>
          <a:ext cx="286801" cy="1585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95"/>
              </a:lnTo>
              <a:lnTo>
                <a:pt x="286801" y="158509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BE3E8-0378-48E1-B1F6-BC635014F7F4}">
      <dsp:nvSpPr>
        <dsp:cNvPr id="0" name=""/>
        <dsp:cNvSpPr/>
      </dsp:nvSpPr>
      <dsp:spPr>
        <a:xfrm>
          <a:off x="3047753" y="1610771"/>
          <a:ext cx="1953901" cy="21916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64 sesiones</a:t>
          </a:r>
        </a:p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Máx: 9 </a:t>
          </a:r>
          <a:r>
            <a:rPr lang="es-E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usuarios/sesión</a:t>
          </a:r>
        </a:p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Mín. 3</a:t>
          </a:r>
          <a:r>
            <a:rPr lang="es-E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  </a:t>
          </a:r>
          <a:r>
            <a:rPr lang="es-E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usuarios/sesión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100" kern="1200" dirty="0"/>
        </a:p>
      </dsp:txBody>
      <dsp:txXfrm>
        <a:off x="3104981" y="1667999"/>
        <a:ext cx="1839445" cy="2077156"/>
      </dsp:txXfrm>
    </dsp:sp>
    <dsp:sp modelId="{66FEA59A-12F6-40BF-97CB-04A29CF34A3E}">
      <dsp:nvSpPr>
        <dsp:cNvPr id="0" name=""/>
        <dsp:cNvSpPr/>
      </dsp:nvSpPr>
      <dsp:spPr>
        <a:xfrm>
          <a:off x="5197416" y="547184"/>
          <a:ext cx="2633329" cy="7606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Terapias de grupo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2 sesiones/semana</a:t>
          </a:r>
          <a:endParaRPr lang="es-ES" sz="24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5219694" y="569462"/>
        <a:ext cx="2588773" cy="716078"/>
      </dsp:txXfrm>
    </dsp:sp>
    <dsp:sp modelId="{FBD39A6D-1FC3-44DC-826B-B9D6D7C0BF26}">
      <dsp:nvSpPr>
        <dsp:cNvPr id="0" name=""/>
        <dsp:cNvSpPr/>
      </dsp:nvSpPr>
      <dsp:spPr>
        <a:xfrm>
          <a:off x="5460749" y="1307818"/>
          <a:ext cx="199951" cy="1743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770"/>
              </a:lnTo>
              <a:lnTo>
                <a:pt x="199951" y="174377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C2832-FE5D-49EF-A3D9-9D4B4CBCC658}">
      <dsp:nvSpPr>
        <dsp:cNvPr id="0" name=""/>
        <dsp:cNvSpPr/>
      </dsp:nvSpPr>
      <dsp:spPr>
        <a:xfrm>
          <a:off x="5660701" y="1778269"/>
          <a:ext cx="2528401" cy="25466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Gill Sans MT" panose="020B0502020104020203"/>
              <a:ea typeface="+mn-ea"/>
              <a:cs typeface="+mn-cs"/>
            </a:rPr>
            <a:t>80 sesiones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Gill Sans MT" panose="020B0502020104020203"/>
              <a:ea typeface="+mn-ea"/>
              <a:cs typeface="+mn-cs"/>
            </a:rPr>
            <a:t>Media de asistencia: </a:t>
          </a:r>
          <a:r>
            <a:rPr lang="es-ES" sz="2000" b="0" kern="1200" dirty="0">
              <a:latin typeface="Gill Sans MT" panose="020B0502020104020203"/>
              <a:ea typeface="+mn-ea"/>
              <a:cs typeface="+mn-cs"/>
            </a:rPr>
            <a:t>21 usuarios/sesión </a:t>
          </a:r>
          <a:endParaRPr lang="es-ES" sz="2400" b="1" kern="1200" dirty="0">
            <a:latin typeface="Gill Sans MT" panose="020B0502020104020203"/>
            <a:ea typeface="+mn-ea"/>
            <a:cs typeface="+mn-cs"/>
          </a:endParaRPr>
        </a:p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Máx: </a:t>
          </a:r>
          <a:r>
            <a:rPr lang="es-ES" sz="2000" b="0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29 personas</a:t>
          </a:r>
        </a:p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Min.:</a:t>
          </a:r>
          <a:r>
            <a:rPr lang="es-ES" sz="2000" b="0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 10 personas</a:t>
          </a:r>
        </a:p>
      </dsp:txBody>
      <dsp:txXfrm>
        <a:off x="5734755" y="1852323"/>
        <a:ext cx="2380293" cy="2398531"/>
      </dsp:txXfrm>
    </dsp:sp>
    <dsp:sp modelId="{2030BC8A-471E-4FD6-96CE-CF9D197FF24B}">
      <dsp:nvSpPr>
        <dsp:cNvPr id="0" name=""/>
        <dsp:cNvSpPr/>
      </dsp:nvSpPr>
      <dsp:spPr>
        <a:xfrm>
          <a:off x="8616566" y="496822"/>
          <a:ext cx="3315395" cy="1309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Terapias de grupos para mujeres</a:t>
          </a:r>
        </a:p>
      </dsp:txBody>
      <dsp:txXfrm>
        <a:off x="8654923" y="535179"/>
        <a:ext cx="3238681" cy="1232886"/>
      </dsp:txXfrm>
    </dsp:sp>
    <dsp:sp modelId="{8EC2BF85-569C-4E5C-8622-F233CD71AA76}">
      <dsp:nvSpPr>
        <dsp:cNvPr id="0" name=""/>
        <dsp:cNvSpPr/>
      </dsp:nvSpPr>
      <dsp:spPr>
        <a:xfrm>
          <a:off x="8948106" y="1806422"/>
          <a:ext cx="257814" cy="1286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499"/>
              </a:lnTo>
              <a:lnTo>
                <a:pt x="257814" y="128649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5D6FD-0E3D-4FC3-B1B9-1014EE0C2FBC}">
      <dsp:nvSpPr>
        <dsp:cNvPr id="0" name=""/>
        <dsp:cNvSpPr/>
      </dsp:nvSpPr>
      <dsp:spPr>
        <a:xfrm>
          <a:off x="9205920" y="2104023"/>
          <a:ext cx="1985503" cy="19777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15 </a:t>
          </a:r>
          <a:r>
            <a:rPr lang="es-ES" sz="2400" b="1" kern="120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rPr>
            <a:t>sesiones</a:t>
          </a:r>
        </a:p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latin typeface="Gill Sans MT" panose="020B0502020104020203"/>
              <a:ea typeface="+mn-ea"/>
              <a:cs typeface="+mn-cs"/>
            </a:rPr>
            <a:t>Máx: </a:t>
          </a:r>
          <a:r>
            <a:rPr lang="es-ES" sz="2000" b="0" kern="1200" dirty="0">
              <a:latin typeface="Gill Sans MT" panose="020B0502020104020203"/>
              <a:ea typeface="+mn-ea"/>
              <a:cs typeface="+mn-cs"/>
            </a:rPr>
            <a:t>8 personas</a:t>
          </a:r>
        </a:p>
        <a:p>
          <a:pPr marL="84138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latin typeface="Gill Sans MT" panose="020B0502020104020203"/>
              <a:ea typeface="+mn-ea"/>
              <a:cs typeface="+mn-cs"/>
            </a:rPr>
            <a:t>Min: </a:t>
          </a:r>
          <a:r>
            <a:rPr lang="es-ES" sz="2000" b="0" kern="1200" dirty="0">
              <a:latin typeface="Gill Sans MT" panose="020B0502020104020203"/>
              <a:ea typeface="+mn-ea"/>
              <a:cs typeface="+mn-cs"/>
            </a:rPr>
            <a:t>4 personas</a:t>
          </a:r>
        </a:p>
      </dsp:txBody>
      <dsp:txXfrm>
        <a:off x="9263848" y="2161951"/>
        <a:ext cx="1869647" cy="1861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E6AE5-3C95-4E1D-AFEE-F7B3706D570F}">
      <dsp:nvSpPr>
        <dsp:cNvPr id="0" name=""/>
        <dsp:cNvSpPr/>
      </dsp:nvSpPr>
      <dsp:spPr>
        <a:xfrm>
          <a:off x="1" y="1032981"/>
          <a:ext cx="1981383" cy="1188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Sesiones de psicología</a:t>
          </a:r>
        </a:p>
      </dsp:txBody>
      <dsp:txXfrm>
        <a:off x="34821" y="1067801"/>
        <a:ext cx="1911743" cy="1119189"/>
      </dsp:txXfrm>
    </dsp:sp>
    <dsp:sp modelId="{54292454-B021-430F-ABE5-7D7FE89F5E33}">
      <dsp:nvSpPr>
        <dsp:cNvPr id="0" name=""/>
        <dsp:cNvSpPr/>
      </dsp:nvSpPr>
      <dsp:spPr>
        <a:xfrm rot="12961">
          <a:off x="2179753" y="1386980"/>
          <a:ext cx="420547" cy="4913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2179753" y="1485019"/>
        <a:ext cx="294383" cy="294829"/>
      </dsp:txXfrm>
    </dsp:sp>
    <dsp:sp modelId="{F05D34A5-F543-4F23-803F-06E422FA9ED0}">
      <dsp:nvSpPr>
        <dsp:cNvPr id="0" name=""/>
        <dsp:cNvSpPr/>
      </dsp:nvSpPr>
      <dsp:spPr>
        <a:xfrm>
          <a:off x="2774865" y="1043443"/>
          <a:ext cx="1981383" cy="1188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65000"/>
                <a:lumMod val="110000"/>
              </a:schemeClr>
            </a:gs>
            <a:gs pos="88000">
              <a:schemeClr val="accent5">
                <a:hueOff val="-6758543"/>
                <a:satOff val="-17419"/>
                <a:lumOff val="-1176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415</a:t>
          </a:r>
          <a:br>
            <a:rPr lang="es-ES" sz="2400" b="1" kern="1200" dirty="0"/>
          </a:br>
          <a:r>
            <a:rPr lang="es-ES" sz="2400" b="1" kern="1200" dirty="0"/>
            <a:t>sesiones</a:t>
          </a:r>
        </a:p>
      </dsp:txBody>
      <dsp:txXfrm>
        <a:off x="2809685" y="1078263"/>
        <a:ext cx="1911743" cy="1119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20F54-BD98-42E8-9D53-3DD5BDE2EC78}">
      <dsp:nvSpPr>
        <dsp:cNvPr id="0" name=""/>
        <dsp:cNvSpPr/>
      </dsp:nvSpPr>
      <dsp:spPr>
        <a:xfrm>
          <a:off x="13224" y="1610214"/>
          <a:ext cx="2135955" cy="2302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204</a:t>
          </a:r>
          <a:r>
            <a:rPr lang="es-ES" sz="3600" kern="1200" dirty="0"/>
            <a:t> </a:t>
          </a:r>
          <a:r>
            <a:rPr lang="es-ES" sz="3600" kern="1200" dirty="0">
              <a:latin typeface="Gill Sans MT" panose="020B0502020104020203"/>
              <a:ea typeface="+mn-ea"/>
              <a:cs typeface="+mn-cs"/>
            </a:rPr>
            <a:t>usuarios atendidos en ARY</a:t>
          </a:r>
        </a:p>
      </dsp:txBody>
      <dsp:txXfrm>
        <a:off x="75784" y="1672774"/>
        <a:ext cx="2010835" cy="2177301"/>
      </dsp:txXfrm>
    </dsp:sp>
    <dsp:sp modelId="{DC5A0FF3-7EDB-4F37-8CB6-E2C6ABF1E5F5}">
      <dsp:nvSpPr>
        <dsp:cNvPr id="0" name=""/>
        <dsp:cNvSpPr/>
      </dsp:nvSpPr>
      <dsp:spPr>
        <a:xfrm rot="17901105">
          <a:off x="1627743" y="1870356"/>
          <a:ext cx="1985982" cy="34375"/>
        </a:xfrm>
        <a:custGeom>
          <a:avLst/>
          <a:gdLst/>
          <a:ahLst/>
          <a:cxnLst/>
          <a:rect l="0" t="0" r="0" b="0"/>
          <a:pathLst>
            <a:path>
              <a:moveTo>
                <a:pt x="0" y="17187"/>
              </a:moveTo>
              <a:lnTo>
                <a:pt x="1985982" y="1718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2571085" y="1837894"/>
        <a:ext cx="99299" cy="99299"/>
      </dsp:txXfrm>
    </dsp:sp>
    <dsp:sp modelId="{12614EBF-D160-480F-8ADF-D3B5F093F24E}">
      <dsp:nvSpPr>
        <dsp:cNvPr id="0" name=""/>
        <dsp:cNvSpPr/>
      </dsp:nvSpPr>
      <dsp:spPr>
        <a:xfrm>
          <a:off x="3092289" y="479674"/>
          <a:ext cx="2135955" cy="1067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96</a:t>
          </a:r>
          <a:r>
            <a:rPr lang="es-ES" sz="2200" kern="1200" dirty="0"/>
            <a:t> </a:t>
          </a:r>
          <a:r>
            <a:rPr lang="es-ES" sz="2400" kern="1200" dirty="0"/>
            <a:t>enfermos</a:t>
          </a:r>
          <a:endParaRPr lang="es-ES" sz="2200" kern="1200" dirty="0"/>
        </a:p>
      </dsp:txBody>
      <dsp:txXfrm>
        <a:off x="3123569" y="510954"/>
        <a:ext cx="2073395" cy="1005417"/>
      </dsp:txXfrm>
    </dsp:sp>
    <dsp:sp modelId="{D32B431A-A8BE-4FF5-9D68-F6B8E6689472}">
      <dsp:nvSpPr>
        <dsp:cNvPr id="0" name=""/>
        <dsp:cNvSpPr/>
      </dsp:nvSpPr>
      <dsp:spPr>
        <a:xfrm rot="19672243">
          <a:off x="5159180" y="756638"/>
          <a:ext cx="901929" cy="34375"/>
        </a:xfrm>
        <a:custGeom>
          <a:avLst/>
          <a:gdLst/>
          <a:ahLst/>
          <a:cxnLst/>
          <a:rect l="0" t="0" r="0" b="0"/>
          <a:pathLst>
            <a:path>
              <a:moveTo>
                <a:pt x="0" y="17187"/>
              </a:moveTo>
              <a:lnTo>
                <a:pt x="901929" y="1718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587596" y="751277"/>
        <a:ext cx="45096" cy="45096"/>
      </dsp:txXfrm>
    </dsp:sp>
    <dsp:sp modelId="{8B662FA6-FF93-45A6-AB50-7B7100757FEB}">
      <dsp:nvSpPr>
        <dsp:cNvPr id="0" name=""/>
        <dsp:cNvSpPr/>
      </dsp:nvSpPr>
      <dsp:spPr>
        <a:xfrm>
          <a:off x="5992044" y="0"/>
          <a:ext cx="2135955" cy="1067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15</a:t>
          </a:r>
          <a:r>
            <a:rPr lang="es-ES" sz="3600" kern="1200" dirty="0"/>
            <a:t> </a:t>
          </a:r>
          <a:r>
            <a:rPr lang="es-ES" sz="2400" kern="1200" dirty="0"/>
            <a:t>mujeres</a:t>
          </a:r>
          <a:endParaRPr lang="es-ES" sz="3600" kern="1200" dirty="0"/>
        </a:p>
      </dsp:txBody>
      <dsp:txXfrm>
        <a:off x="6023324" y="31280"/>
        <a:ext cx="2073395" cy="1005417"/>
      </dsp:txXfrm>
    </dsp:sp>
    <dsp:sp modelId="{64825C9B-11DD-4B17-A4CC-48A1DE780E4A}">
      <dsp:nvSpPr>
        <dsp:cNvPr id="0" name=""/>
        <dsp:cNvSpPr/>
      </dsp:nvSpPr>
      <dsp:spPr>
        <a:xfrm rot="2346570">
          <a:off x="5117969" y="1306942"/>
          <a:ext cx="984351" cy="34375"/>
        </a:xfrm>
        <a:custGeom>
          <a:avLst/>
          <a:gdLst/>
          <a:ahLst/>
          <a:cxnLst/>
          <a:rect l="0" t="0" r="0" b="0"/>
          <a:pathLst>
            <a:path>
              <a:moveTo>
                <a:pt x="0" y="17187"/>
              </a:moveTo>
              <a:lnTo>
                <a:pt x="984351" y="1718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585536" y="1299521"/>
        <a:ext cx="49217" cy="49217"/>
      </dsp:txXfrm>
    </dsp:sp>
    <dsp:sp modelId="{4E642D0C-74A3-471C-9694-54C5BAD27CD3}">
      <dsp:nvSpPr>
        <dsp:cNvPr id="0" name=""/>
        <dsp:cNvSpPr/>
      </dsp:nvSpPr>
      <dsp:spPr>
        <a:xfrm>
          <a:off x="5992044" y="1100607"/>
          <a:ext cx="2135955" cy="1067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81</a:t>
          </a:r>
          <a:r>
            <a:rPr lang="es-ES" sz="3600" kern="1200" dirty="0"/>
            <a:t> </a:t>
          </a:r>
          <a:r>
            <a:rPr lang="es-ES" sz="2400" kern="1200" dirty="0"/>
            <a:t>hombres</a:t>
          </a:r>
          <a:endParaRPr lang="es-ES" sz="3600" kern="1200" dirty="0"/>
        </a:p>
      </dsp:txBody>
      <dsp:txXfrm>
        <a:off x="6023324" y="1131887"/>
        <a:ext cx="2073395" cy="1005417"/>
      </dsp:txXfrm>
    </dsp:sp>
    <dsp:sp modelId="{A2C99B65-A93A-45FB-B929-DAB2D9298F11}">
      <dsp:nvSpPr>
        <dsp:cNvPr id="0" name=""/>
        <dsp:cNvSpPr/>
      </dsp:nvSpPr>
      <dsp:spPr>
        <a:xfrm rot="1783278">
          <a:off x="2077748" y="3013439"/>
          <a:ext cx="1085972" cy="34375"/>
        </a:xfrm>
        <a:custGeom>
          <a:avLst/>
          <a:gdLst/>
          <a:ahLst/>
          <a:cxnLst/>
          <a:rect l="0" t="0" r="0" b="0"/>
          <a:pathLst>
            <a:path>
              <a:moveTo>
                <a:pt x="0" y="17187"/>
              </a:moveTo>
              <a:lnTo>
                <a:pt x="1085972" y="1718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593585" y="3003478"/>
        <a:ext cx="54298" cy="54298"/>
      </dsp:txXfrm>
    </dsp:sp>
    <dsp:sp modelId="{51E066F2-B5A0-43F8-BECD-CE010E2983E6}">
      <dsp:nvSpPr>
        <dsp:cNvPr id="0" name=""/>
        <dsp:cNvSpPr/>
      </dsp:nvSpPr>
      <dsp:spPr>
        <a:xfrm>
          <a:off x="3092289" y="2765841"/>
          <a:ext cx="2135955" cy="1067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Gill Sans MT" panose="020B0502020104020203"/>
              <a:ea typeface="+mn-ea"/>
              <a:cs typeface="+mn-cs"/>
            </a:rPr>
            <a:t> </a:t>
          </a:r>
          <a:r>
            <a:rPr lang="es-ES" sz="3200" kern="1200" dirty="0">
              <a:latin typeface="Gill Sans MT" panose="020B0502020104020203"/>
              <a:ea typeface="+mn-ea"/>
              <a:cs typeface="+mn-cs"/>
            </a:rPr>
            <a:t>97</a:t>
          </a:r>
          <a:r>
            <a:rPr lang="es-ES" sz="2400" kern="1200" dirty="0">
              <a:latin typeface="Gill Sans MT" panose="020B0502020104020203"/>
              <a:ea typeface="+mn-ea"/>
              <a:cs typeface="+mn-cs"/>
            </a:rPr>
            <a:t> </a:t>
          </a:r>
          <a:r>
            <a:rPr lang="es-ES" sz="2800" kern="1200" dirty="0">
              <a:latin typeface="Gill Sans MT" panose="020B0502020104020203"/>
              <a:ea typeface="+mn-ea"/>
              <a:cs typeface="+mn-cs"/>
            </a:rPr>
            <a:t>familiares</a:t>
          </a:r>
          <a:endParaRPr lang="es-ES" sz="2400" kern="1200" dirty="0">
            <a:latin typeface="Gill Sans MT" panose="020B0502020104020203"/>
            <a:ea typeface="+mn-ea"/>
            <a:cs typeface="+mn-cs"/>
          </a:endParaRPr>
        </a:p>
      </dsp:txBody>
      <dsp:txXfrm>
        <a:off x="3123569" y="2797121"/>
        <a:ext cx="2073395" cy="1005417"/>
      </dsp:txXfrm>
    </dsp:sp>
    <dsp:sp modelId="{8F5ECE49-5214-4BEB-AFBE-4F99CCCD20C9}">
      <dsp:nvSpPr>
        <dsp:cNvPr id="0" name=""/>
        <dsp:cNvSpPr/>
      </dsp:nvSpPr>
      <dsp:spPr>
        <a:xfrm rot="20407075">
          <a:off x="5204372" y="3146432"/>
          <a:ext cx="801033" cy="34375"/>
        </a:xfrm>
        <a:custGeom>
          <a:avLst/>
          <a:gdLst/>
          <a:ahLst/>
          <a:cxnLst/>
          <a:rect l="0" t="0" r="0" b="0"/>
          <a:pathLst>
            <a:path>
              <a:moveTo>
                <a:pt x="0" y="17187"/>
              </a:moveTo>
              <a:lnTo>
                <a:pt x="801033" y="1718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584863" y="3143594"/>
        <a:ext cx="40051" cy="40051"/>
      </dsp:txXfrm>
    </dsp:sp>
    <dsp:sp modelId="{FAB5E54D-6344-4C59-B1C8-03E4FAE87B20}">
      <dsp:nvSpPr>
        <dsp:cNvPr id="0" name=""/>
        <dsp:cNvSpPr/>
      </dsp:nvSpPr>
      <dsp:spPr>
        <a:xfrm>
          <a:off x="5981532" y="2493421"/>
          <a:ext cx="2135955" cy="1067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Gill Sans MT" panose="020B0502020104020203"/>
              <a:ea typeface="+mn-ea"/>
              <a:cs typeface="+mn-cs"/>
            </a:rPr>
            <a:t>73</a:t>
          </a:r>
          <a:r>
            <a:rPr lang="es-ES" sz="2400" kern="1200" dirty="0">
              <a:latin typeface="Gill Sans MT" panose="020B0502020104020203"/>
              <a:ea typeface="+mn-ea"/>
              <a:cs typeface="+mn-cs"/>
            </a:rPr>
            <a:t> </a:t>
          </a:r>
          <a:r>
            <a:rPr lang="es-ES" sz="2800" kern="1200" dirty="0">
              <a:latin typeface="Gill Sans MT" panose="020B0502020104020203"/>
              <a:ea typeface="+mn-ea"/>
              <a:cs typeface="+mn-cs"/>
            </a:rPr>
            <a:t>mujeres</a:t>
          </a:r>
          <a:endParaRPr lang="es-ES" sz="2400" kern="1200" dirty="0">
            <a:latin typeface="Gill Sans MT" panose="020B0502020104020203"/>
            <a:ea typeface="+mn-ea"/>
            <a:cs typeface="+mn-cs"/>
          </a:endParaRPr>
        </a:p>
      </dsp:txBody>
      <dsp:txXfrm>
        <a:off x="6012812" y="2524701"/>
        <a:ext cx="2073395" cy="1005417"/>
      </dsp:txXfrm>
    </dsp:sp>
    <dsp:sp modelId="{C7B7C61D-E5F6-4650-9735-EDB779BE2223}">
      <dsp:nvSpPr>
        <dsp:cNvPr id="0" name=""/>
        <dsp:cNvSpPr/>
      </dsp:nvSpPr>
      <dsp:spPr>
        <a:xfrm rot="2940882">
          <a:off x="5027861" y="3722195"/>
          <a:ext cx="1164567" cy="34375"/>
        </a:xfrm>
        <a:custGeom>
          <a:avLst/>
          <a:gdLst/>
          <a:ahLst/>
          <a:cxnLst/>
          <a:rect l="0" t="0" r="0" b="0"/>
          <a:pathLst>
            <a:path>
              <a:moveTo>
                <a:pt x="0" y="17187"/>
              </a:moveTo>
              <a:lnTo>
                <a:pt x="1164567" y="1718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581030" y="3710268"/>
        <a:ext cx="58228" cy="58228"/>
      </dsp:txXfrm>
    </dsp:sp>
    <dsp:sp modelId="{B154511D-2019-4A2A-B72F-67C7E70078C5}">
      <dsp:nvSpPr>
        <dsp:cNvPr id="0" name=""/>
        <dsp:cNvSpPr/>
      </dsp:nvSpPr>
      <dsp:spPr>
        <a:xfrm>
          <a:off x="5992044" y="3644947"/>
          <a:ext cx="2135955" cy="1067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+mj-lt"/>
              <a:ea typeface="+mn-ea"/>
              <a:cs typeface="+mn-cs"/>
            </a:rPr>
            <a:t>24</a:t>
          </a:r>
          <a:r>
            <a:rPr lang="es-ES" sz="2400" kern="1200" dirty="0">
              <a:latin typeface="+mj-lt"/>
              <a:ea typeface="+mn-ea"/>
              <a:cs typeface="+mn-cs"/>
            </a:rPr>
            <a:t> hombres</a:t>
          </a:r>
          <a:endParaRPr lang="es-ES" sz="2200" kern="1200" dirty="0">
            <a:latin typeface="+mj-lt"/>
            <a:ea typeface="+mn-ea"/>
            <a:cs typeface="+mn-cs"/>
          </a:endParaRPr>
        </a:p>
      </dsp:txBody>
      <dsp:txXfrm>
        <a:off x="6023324" y="3676227"/>
        <a:ext cx="2073395" cy="1005417"/>
      </dsp:txXfrm>
    </dsp:sp>
    <dsp:sp modelId="{06B5E848-7F58-4BB5-B20E-B824E62CFF6B}">
      <dsp:nvSpPr>
        <dsp:cNvPr id="0" name=""/>
        <dsp:cNvSpPr/>
      </dsp:nvSpPr>
      <dsp:spPr>
        <a:xfrm rot="3940871">
          <a:off x="1453136" y="3822606"/>
          <a:ext cx="2366744" cy="34375"/>
        </a:xfrm>
        <a:custGeom>
          <a:avLst/>
          <a:gdLst/>
          <a:ahLst/>
          <a:cxnLst/>
          <a:rect l="0" t="0" r="0" b="0"/>
          <a:pathLst>
            <a:path>
              <a:moveTo>
                <a:pt x="0" y="17187"/>
              </a:moveTo>
              <a:lnTo>
                <a:pt x="2366744" y="1718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577340" y="3780625"/>
        <a:ext cx="118337" cy="118337"/>
      </dsp:txXfrm>
    </dsp:sp>
    <dsp:sp modelId="{EBD30421-2C68-4400-A02C-D0D14F4ABB4F}">
      <dsp:nvSpPr>
        <dsp:cNvPr id="0" name=""/>
        <dsp:cNvSpPr/>
      </dsp:nvSpPr>
      <dsp:spPr>
        <a:xfrm>
          <a:off x="3123837" y="4305352"/>
          <a:ext cx="2144776" cy="1225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11</a:t>
          </a:r>
          <a:r>
            <a:rPr lang="es-ES" sz="2200" kern="1200" dirty="0"/>
            <a:t> </a:t>
          </a:r>
          <a:r>
            <a:rPr lang="es-ES" sz="2000" kern="1200" dirty="0"/>
            <a:t>familias que vienen a pedir información</a:t>
          </a:r>
          <a:endParaRPr lang="es-ES" sz="2200" kern="1200" dirty="0"/>
        </a:p>
      </dsp:txBody>
      <dsp:txXfrm>
        <a:off x="3159734" y="4341249"/>
        <a:ext cx="2072982" cy="1153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383B2-9B78-4327-B3C5-7344B8AB7A67}">
      <dsp:nvSpPr>
        <dsp:cNvPr id="0" name=""/>
        <dsp:cNvSpPr/>
      </dsp:nvSpPr>
      <dsp:spPr>
        <a:xfrm>
          <a:off x="10015" y="1393341"/>
          <a:ext cx="2993432" cy="23853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NUEVAS personas atendidas</a:t>
          </a:r>
        </a:p>
      </dsp:txBody>
      <dsp:txXfrm>
        <a:off x="79881" y="1463207"/>
        <a:ext cx="2853700" cy="2245659"/>
      </dsp:txXfrm>
    </dsp:sp>
    <dsp:sp modelId="{014AB4C1-556A-415C-9543-409B6BE7C1BB}">
      <dsp:nvSpPr>
        <dsp:cNvPr id="0" name=""/>
        <dsp:cNvSpPr/>
      </dsp:nvSpPr>
      <dsp:spPr>
        <a:xfrm>
          <a:off x="3302791" y="2214851"/>
          <a:ext cx="634607" cy="74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3302791" y="2363325"/>
        <a:ext cx="444225" cy="445423"/>
      </dsp:txXfrm>
    </dsp:sp>
    <dsp:sp modelId="{FE87180E-3DFE-4DB0-AC00-616CCB852141}">
      <dsp:nvSpPr>
        <dsp:cNvPr id="0" name=""/>
        <dsp:cNvSpPr/>
      </dsp:nvSpPr>
      <dsp:spPr>
        <a:xfrm>
          <a:off x="4200821" y="1393341"/>
          <a:ext cx="2993432" cy="238539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</a:t>
          </a:r>
          <a:r>
            <a:rPr lang="es-ES" sz="2800" kern="1200" dirty="0"/>
            <a:t>39 enfermos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52 familiares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2800" kern="1200" dirty="0"/>
          </a:br>
          <a:r>
            <a:rPr lang="es-ES" sz="2400" kern="1200" dirty="0"/>
            <a:t>(4 familias vuelven a ARY)</a:t>
          </a:r>
          <a:endParaRPr lang="es-ES" sz="2800" kern="1200" dirty="0"/>
        </a:p>
      </dsp:txBody>
      <dsp:txXfrm>
        <a:off x="4270687" y="1463207"/>
        <a:ext cx="2853700" cy="2245659"/>
      </dsp:txXfrm>
    </dsp:sp>
    <dsp:sp modelId="{ABA347C4-2050-4C79-A848-36B978238B2F}">
      <dsp:nvSpPr>
        <dsp:cNvPr id="0" name=""/>
        <dsp:cNvSpPr/>
      </dsp:nvSpPr>
      <dsp:spPr>
        <a:xfrm>
          <a:off x="7493597" y="2214851"/>
          <a:ext cx="634607" cy="74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7493597" y="2363325"/>
        <a:ext cx="444225" cy="445423"/>
      </dsp:txXfrm>
    </dsp:sp>
    <dsp:sp modelId="{A4875E72-B87C-44AF-A278-96CC6E32E10E}">
      <dsp:nvSpPr>
        <dsp:cNvPr id="0" name=""/>
        <dsp:cNvSpPr/>
      </dsp:nvSpPr>
      <dsp:spPr>
        <a:xfrm>
          <a:off x="8391627" y="1393341"/>
          <a:ext cx="2993432" cy="238539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/>
            <a:t>SE HICIERON SOCIOS: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solidFill>
                <a:schemeClr val="bg1"/>
              </a:solidFill>
            </a:rPr>
            <a:t>35 familias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ENTRARON AL GRUPO: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14 familias</a:t>
          </a:r>
        </a:p>
      </dsp:txBody>
      <dsp:txXfrm>
        <a:off x="8461493" y="1463207"/>
        <a:ext cx="2853700" cy="2245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EA5C-986D-4354-964E-905DDC162F3A}">
      <dsp:nvSpPr>
        <dsp:cNvPr id="0" name=""/>
        <dsp:cNvSpPr/>
      </dsp:nvSpPr>
      <dsp:spPr>
        <a:xfrm>
          <a:off x="3789" y="849625"/>
          <a:ext cx="3568734" cy="1729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Usuarios que CONTINÚAN su rehabilitación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(DE AÑOS ANTERIORES)</a:t>
          </a:r>
        </a:p>
      </dsp:txBody>
      <dsp:txXfrm>
        <a:off x="54452" y="900288"/>
        <a:ext cx="3467408" cy="1628423"/>
      </dsp:txXfrm>
    </dsp:sp>
    <dsp:sp modelId="{2A335001-0B6D-42D7-B100-DF2F4E494F5B}">
      <dsp:nvSpPr>
        <dsp:cNvPr id="0" name=""/>
        <dsp:cNvSpPr/>
      </dsp:nvSpPr>
      <dsp:spPr>
        <a:xfrm>
          <a:off x="3757550" y="1485067"/>
          <a:ext cx="392256" cy="458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57550" y="1576840"/>
        <a:ext cx="274579" cy="275319"/>
      </dsp:txXfrm>
    </dsp:sp>
    <dsp:sp modelId="{F311E412-3781-494A-BC43-6E85C5F30988}">
      <dsp:nvSpPr>
        <dsp:cNvPr id="0" name=""/>
        <dsp:cNvSpPr/>
      </dsp:nvSpPr>
      <dsp:spPr>
        <a:xfrm>
          <a:off x="4312629" y="849625"/>
          <a:ext cx="2468992" cy="1729749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57 enfermos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49 familiares</a:t>
          </a:r>
        </a:p>
      </dsp:txBody>
      <dsp:txXfrm>
        <a:off x="4363292" y="900288"/>
        <a:ext cx="2367666" cy="1628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DB2E3-BF8C-4E6B-8B05-5B62A49B783E}">
      <dsp:nvSpPr>
        <dsp:cNvPr id="0" name=""/>
        <dsp:cNvSpPr/>
      </dsp:nvSpPr>
      <dsp:spPr>
        <a:xfrm rot="10800000">
          <a:off x="2017571" y="866"/>
          <a:ext cx="6763389" cy="125604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88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Familiares solos</a:t>
          </a:r>
        </a:p>
      </dsp:txBody>
      <dsp:txXfrm rot="10800000">
        <a:off x="2331582" y="866"/>
        <a:ext cx="6449378" cy="1256043"/>
      </dsp:txXfrm>
    </dsp:sp>
    <dsp:sp modelId="{4C47D1B2-2A56-4215-AA6A-ADFA1A1557E3}">
      <dsp:nvSpPr>
        <dsp:cNvPr id="0" name=""/>
        <dsp:cNvSpPr/>
      </dsp:nvSpPr>
      <dsp:spPr>
        <a:xfrm>
          <a:off x="1389549" y="866"/>
          <a:ext cx="1256043" cy="12560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95FF5-4CFE-4CB6-9488-711A5B504965}">
      <dsp:nvSpPr>
        <dsp:cNvPr id="0" name=""/>
        <dsp:cNvSpPr/>
      </dsp:nvSpPr>
      <dsp:spPr>
        <a:xfrm rot="10800000">
          <a:off x="2017571" y="1631847"/>
          <a:ext cx="6763389" cy="1256043"/>
        </a:xfrm>
        <a:prstGeom prst="homePlat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tint val="96000"/>
                <a:lumMod val="100000"/>
              </a:schemeClr>
            </a:gs>
            <a:gs pos="78000">
              <a:schemeClr val="accent5">
                <a:hueOff val="-3379271"/>
                <a:satOff val="-8710"/>
                <a:lumOff val="-5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88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Enfermos solos</a:t>
          </a:r>
        </a:p>
      </dsp:txBody>
      <dsp:txXfrm rot="10800000">
        <a:off x="2331582" y="1631847"/>
        <a:ext cx="6449378" cy="1256043"/>
      </dsp:txXfrm>
    </dsp:sp>
    <dsp:sp modelId="{A9112D26-40E6-4874-B9B0-DE528BA89D50}">
      <dsp:nvSpPr>
        <dsp:cNvPr id="0" name=""/>
        <dsp:cNvSpPr/>
      </dsp:nvSpPr>
      <dsp:spPr>
        <a:xfrm>
          <a:off x="1389549" y="1631847"/>
          <a:ext cx="1256043" cy="12560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38114-2BA1-4FE9-A1DB-D836A25686E1}">
      <dsp:nvSpPr>
        <dsp:cNvPr id="0" name=""/>
        <dsp:cNvSpPr/>
      </dsp:nvSpPr>
      <dsp:spPr>
        <a:xfrm rot="10800000">
          <a:off x="2017571" y="3262828"/>
          <a:ext cx="6763389" cy="1256043"/>
        </a:xfrm>
        <a:prstGeom prst="homePlat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tint val="96000"/>
                <a:lumMod val="100000"/>
              </a:schemeClr>
            </a:gs>
            <a:gs pos="78000">
              <a:schemeClr val="accent5">
                <a:hueOff val="-6758543"/>
                <a:satOff val="-17419"/>
                <a:lumOff val="-117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88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Enfermos con familiares</a:t>
          </a:r>
        </a:p>
      </dsp:txBody>
      <dsp:txXfrm rot="10800000">
        <a:off x="2331582" y="3262828"/>
        <a:ext cx="6449378" cy="1256043"/>
      </dsp:txXfrm>
    </dsp:sp>
    <dsp:sp modelId="{E6222FD8-EB50-494D-BC18-7DF66670DF56}">
      <dsp:nvSpPr>
        <dsp:cNvPr id="0" name=""/>
        <dsp:cNvSpPr/>
      </dsp:nvSpPr>
      <dsp:spPr>
        <a:xfrm>
          <a:off x="1389549" y="3262828"/>
          <a:ext cx="1256043" cy="12560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BD316-7C41-4CA0-BB0B-0DAAA40F5A6B}">
      <dsp:nvSpPr>
        <dsp:cNvPr id="0" name=""/>
        <dsp:cNvSpPr/>
      </dsp:nvSpPr>
      <dsp:spPr>
        <a:xfrm>
          <a:off x="6896620" y="2589013"/>
          <a:ext cx="5200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080" y="4572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275FC-D07D-4D51-85D5-B37B60B4B7DA}">
      <dsp:nvSpPr>
        <dsp:cNvPr id="0" name=""/>
        <dsp:cNvSpPr/>
      </dsp:nvSpPr>
      <dsp:spPr>
        <a:xfrm>
          <a:off x="3776139" y="1516561"/>
          <a:ext cx="520080" cy="111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040" y="0"/>
              </a:lnTo>
              <a:lnTo>
                <a:pt x="260040" y="1118172"/>
              </a:lnTo>
              <a:lnTo>
                <a:pt x="520080" y="111817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121A2-EF23-4525-B6CA-F8B2AEB661A1}">
      <dsp:nvSpPr>
        <dsp:cNvPr id="0" name=""/>
        <dsp:cNvSpPr/>
      </dsp:nvSpPr>
      <dsp:spPr>
        <a:xfrm>
          <a:off x="6896620" y="1470841"/>
          <a:ext cx="5200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080" y="4572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A69ED-DCDA-443B-AA23-794EBF393428}">
      <dsp:nvSpPr>
        <dsp:cNvPr id="0" name=""/>
        <dsp:cNvSpPr/>
      </dsp:nvSpPr>
      <dsp:spPr>
        <a:xfrm>
          <a:off x="3776139" y="1470841"/>
          <a:ext cx="5200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080" y="4572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41B00-B810-42D8-BB47-8770B61A7FB4}">
      <dsp:nvSpPr>
        <dsp:cNvPr id="0" name=""/>
        <dsp:cNvSpPr/>
      </dsp:nvSpPr>
      <dsp:spPr>
        <a:xfrm>
          <a:off x="6896620" y="352669"/>
          <a:ext cx="5200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080" y="4572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5D6FC-629F-4FC5-8F73-8B9B5463AEA4}">
      <dsp:nvSpPr>
        <dsp:cNvPr id="0" name=""/>
        <dsp:cNvSpPr/>
      </dsp:nvSpPr>
      <dsp:spPr>
        <a:xfrm>
          <a:off x="3776139" y="398389"/>
          <a:ext cx="520080" cy="1118172"/>
        </a:xfrm>
        <a:custGeom>
          <a:avLst/>
          <a:gdLst/>
          <a:ahLst/>
          <a:cxnLst/>
          <a:rect l="0" t="0" r="0" b="0"/>
          <a:pathLst>
            <a:path>
              <a:moveTo>
                <a:pt x="0" y="1118172"/>
              </a:moveTo>
              <a:lnTo>
                <a:pt x="260040" y="1118172"/>
              </a:lnTo>
              <a:lnTo>
                <a:pt x="260040" y="0"/>
              </a:lnTo>
              <a:lnTo>
                <a:pt x="520080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09C13-35F5-46B4-AA11-8AB7D7C69FCD}">
      <dsp:nvSpPr>
        <dsp:cNvPr id="0" name=""/>
        <dsp:cNvSpPr/>
      </dsp:nvSpPr>
      <dsp:spPr>
        <a:xfrm>
          <a:off x="706393" y="761770"/>
          <a:ext cx="3069746" cy="15095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96 ENFERMOS EN REHABILITACIÓN </a:t>
          </a:r>
        </a:p>
      </dsp:txBody>
      <dsp:txXfrm>
        <a:off x="706393" y="761770"/>
        <a:ext cx="3069746" cy="1509581"/>
      </dsp:txXfrm>
    </dsp:sp>
    <dsp:sp modelId="{77DCEED7-17D4-4827-8C6C-5471F8097526}">
      <dsp:nvSpPr>
        <dsp:cNvPr id="0" name=""/>
        <dsp:cNvSpPr/>
      </dsp:nvSpPr>
      <dsp:spPr>
        <a:xfrm>
          <a:off x="4296219" y="1828"/>
          <a:ext cx="2600400" cy="7931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Abandonos</a:t>
          </a:r>
        </a:p>
      </dsp:txBody>
      <dsp:txXfrm>
        <a:off x="4296219" y="1828"/>
        <a:ext cx="2600400" cy="793122"/>
      </dsp:txXfrm>
    </dsp:sp>
    <dsp:sp modelId="{BFE0183A-2CF8-46C2-8C67-FAE7F2E02EA2}">
      <dsp:nvSpPr>
        <dsp:cNvPr id="0" name=""/>
        <dsp:cNvSpPr/>
      </dsp:nvSpPr>
      <dsp:spPr>
        <a:xfrm>
          <a:off x="7416700" y="1828"/>
          <a:ext cx="3096972" cy="7931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kern="1200" dirty="0"/>
            <a:t>22</a:t>
          </a:r>
          <a:r>
            <a:rPr lang="es-ES" sz="3200" b="1" kern="1200" dirty="0"/>
            <a:t> </a:t>
          </a:r>
          <a:r>
            <a:rPr lang="es-ES" sz="36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personas</a:t>
          </a:r>
        </a:p>
      </dsp:txBody>
      <dsp:txXfrm>
        <a:off x="7416700" y="1828"/>
        <a:ext cx="3096972" cy="793122"/>
      </dsp:txXfrm>
    </dsp:sp>
    <dsp:sp modelId="{5553BD58-FBCF-46F8-B918-32FD95493FD1}">
      <dsp:nvSpPr>
        <dsp:cNvPr id="0" name=""/>
        <dsp:cNvSpPr/>
      </dsp:nvSpPr>
      <dsp:spPr>
        <a:xfrm>
          <a:off x="4296219" y="1120000"/>
          <a:ext cx="2600400" cy="7931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rebuchet MS" panose="020B0603020202020204"/>
              <a:ea typeface="+mn-ea"/>
              <a:cs typeface="+mn-cs"/>
            </a:rPr>
            <a:t>Recaídas (continúan </a:t>
          </a:r>
          <a:r>
            <a:rPr lang="es-ES" sz="2400" kern="1200" dirty="0" err="1">
              <a:latin typeface="Trebuchet MS" panose="020B0603020202020204"/>
              <a:ea typeface="+mn-ea"/>
              <a:cs typeface="+mn-cs"/>
            </a:rPr>
            <a:t>trat</a:t>
          </a:r>
          <a:r>
            <a:rPr lang="es-ES" sz="2400" kern="1200" dirty="0">
              <a:latin typeface="Trebuchet MS" panose="020B0603020202020204"/>
              <a:ea typeface="+mn-ea"/>
              <a:cs typeface="+mn-cs"/>
            </a:rPr>
            <a:t>.)</a:t>
          </a:r>
        </a:p>
      </dsp:txBody>
      <dsp:txXfrm>
        <a:off x="4296219" y="1120000"/>
        <a:ext cx="2600400" cy="793122"/>
      </dsp:txXfrm>
    </dsp:sp>
    <dsp:sp modelId="{4B29F2D4-FBFB-4596-A525-66CA0A339A8A}">
      <dsp:nvSpPr>
        <dsp:cNvPr id="0" name=""/>
        <dsp:cNvSpPr/>
      </dsp:nvSpPr>
      <dsp:spPr>
        <a:xfrm>
          <a:off x="7416700" y="1120000"/>
          <a:ext cx="3089951" cy="7931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7 personas</a:t>
          </a:r>
        </a:p>
      </dsp:txBody>
      <dsp:txXfrm>
        <a:off x="7416700" y="1120000"/>
        <a:ext cx="3089951" cy="793122"/>
      </dsp:txXfrm>
    </dsp:sp>
    <dsp:sp modelId="{04F342BD-DB3B-4B29-9144-ECB4717BC3FA}">
      <dsp:nvSpPr>
        <dsp:cNvPr id="0" name=""/>
        <dsp:cNvSpPr/>
      </dsp:nvSpPr>
      <dsp:spPr>
        <a:xfrm>
          <a:off x="4296219" y="2238172"/>
          <a:ext cx="2600400" cy="7931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>
              <a:latin typeface="Trebuchet MS" panose="020B0603020202020204"/>
              <a:ea typeface="+mn-ea"/>
              <a:cs typeface="+mn-cs"/>
            </a:rPr>
            <a:t>Continúan sin recaídas</a:t>
          </a:r>
          <a:endParaRPr lang="es-ES" sz="2400" kern="1200" dirty="0">
            <a:latin typeface="Trebuchet MS" panose="020B0603020202020204"/>
            <a:ea typeface="+mn-ea"/>
            <a:cs typeface="+mn-cs"/>
          </a:endParaRPr>
        </a:p>
      </dsp:txBody>
      <dsp:txXfrm>
        <a:off x="4296219" y="2238172"/>
        <a:ext cx="2600400" cy="793122"/>
      </dsp:txXfrm>
    </dsp:sp>
    <dsp:sp modelId="{163A3935-C36E-4588-8B63-32D37858A4E5}">
      <dsp:nvSpPr>
        <dsp:cNvPr id="0" name=""/>
        <dsp:cNvSpPr/>
      </dsp:nvSpPr>
      <dsp:spPr>
        <a:xfrm>
          <a:off x="7416700" y="2238172"/>
          <a:ext cx="3133170" cy="7931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67 personas</a:t>
          </a:r>
        </a:p>
      </dsp:txBody>
      <dsp:txXfrm>
        <a:off x="7416700" y="2238172"/>
        <a:ext cx="3133170" cy="793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A7C0-A869-4740-9F95-D9DAB382A1FB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086AC-2FED-469A-8E86-711A66C86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51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91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9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393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80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07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298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74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89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8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68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41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1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03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35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086AC-2FED-469A-8E86-711A66C8631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21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154911"/>
      </p:ext>
    </p:extLst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562476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104803"/>
      </p:ext>
    </p:extLst>
  </p:cSld>
  <p:clrMapOvr>
    <a:masterClrMapping/>
  </p:clrMapOvr>
  <p:transition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911369"/>
      </p:ext>
    </p:extLst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425202"/>
      </p:ext>
    </p:extLst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547465"/>
      </p:ext>
    </p:extLst>
  </p:cSld>
  <p:clrMapOvr>
    <a:masterClrMapping/>
  </p:clrMapOvr>
  <p:transition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229606"/>
      </p:ext>
    </p:extLst>
  </p:cSld>
  <p:clrMapOvr>
    <a:masterClrMapping/>
  </p:clrMapOvr>
  <p:transition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566372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731038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463074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300798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494122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888287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846906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415120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08373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C390-62AD-45E8-84C0-AEE22424D977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DF7225-695F-42D3-AC14-96090F4835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4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ransition advClick="0" advTm="5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stackoverflow.com/questions/46480618/draw-male-and-female-gender-symbols-in-ios/4648083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4ACC6-09C4-4261-8EB3-A3753918E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1786" y="2854005"/>
            <a:ext cx="6273094" cy="1325743"/>
          </a:xfrm>
        </p:spPr>
        <p:txBody>
          <a:bodyPr>
            <a:normAutofit fontScale="90000"/>
          </a:bodyPr>
          <a:lstStyle/>
          <a:p>
            <a:r>
              <a:rPr lang="es-ES" dirty="0"/>
              <a:t>ASAMBLEA GENERAL ORDINARIA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1CB7C2-E94B-4472-8D8A-2CBFA5601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179748"/>
            <a:ext cx="7766936" cy="1096899"/>
          </a:xfrm>
        </p:spPr>
        <p:txBody>
          <a:bodyPr>
            <a:normAutofit/>
          </a:bodyPr>
          <a:lstStyle/>
          <a:p>
            <a:pPr algn="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2 DE MARZO 2026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4F7021-4118-45C7-8B39-41EA568DD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504" y="-327216"/>
            <a:ext cx="8015837" cy="83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4053"/>
      </p:ext>
    </p:extLst>
  </p:cSld>
  <p:clrMapOvr>
    <a:masterClrMapping/>
  </p:clrMapOvr>
  <p:transition advClick="0" advTm="6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5FADE-A804-6BE4-2418-71CE5F49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29" y="535171"/>
            <a:ext cx="8596668" cy="1320800"/>
          </a:xfrm>
        </p:spPr>
        <p:txBody>
          <a:bodyPr/>
          <a:lstStyle/>
          <a:p>
            <a:r>
              <a:rPr lang="es-ES" dirty="0"/>
              <a:t>ADICCIONES ATENDIDAS 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B0E7BB90-D479-4063-A81E-E977C9421D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616744"/>
              </p:ext>
            </p:extLst>
          </p:nvPr>
        </p:nvGraphicFramePr>
        <p:xfrm>
          <a:off x="85060" y="1195571"/>
          <a:ext cx="11624441" cy="558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4203671"/>
      </p:ext>
    </p:extLst>
  </p:cSld>
  <p:clrMapOvr>
    <a:masterClrMapping/>
  </p:clrMapOvr>
  <p:transition advClick="0" advTm="6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FF8F04-DA85-42E3-A7F9-C9CEF0547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470667"/>
              </p:ext>
            </p:extLst>
          </p:nvPr>
        </p:nvGraphicFramePr>
        <p:xfrm>
          <a:off x="173578" y="1838308"/>
          <a:ext cx="11256264" cy="3033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7478566-FEE7-37B0-1DB1-3F4541CEC482}"/>
              </a:ext>
            </a:extLst>
          </p:cNvPr>
          <p:cNvSpPr txBox="1"/>
          <p:nvPr/>
        </p:nvSpPr>
        <p:spPr>
          <a:xfrm>
            <a:off x="1048077" y="1191977"/>
            <a:ext cx="134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2025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22029742"/>
      </p:ext>
    </p:extLst>
  </p:cSld>
  <p:clrMapOvr>
    <a:masterClrMapping/>
  </p:clrMapOvr>
  <p:transition advClick="0" advTm="6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D3F15-F5B6-4658-927F-E6F0BBDA9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299" y="2158284"/>
            <a:ext cx="5706631" cy="2541431"/>
          </a:xfrm>
        </p:spPr>
        <p:txBody>
          <a:bodyPr>
            <a:noAutofit/>
          </a:bodyPr>
          <a:lstStyle/>
          <a:p>
            <a:r>
              <a:rPr lang="es-ES" sz="5700" b="1" dirty="0">
                <a:solidFill>
                  <a:schemeClr val="tx1"/>
                </a:solidFill>
              </a:rPr>
              <a:t>Información de actividades del 2026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977D7C3-7AA4-4E3C-B4AC-2CCD32175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198" y="4712407"/>
            <a:ext cx="7233589" cy="1096899"/>
          </a:xfrm>
        </p:spPr>
        <p:txBody>
          <a:bodyPr/>
          <a:lstStyle/>
          <a:p>
            <a:r>
              <a:rPr lang="es-ES" sz="2000" b="1" dirty="0">
                <a:solidFill>
                  <a:schemeClr val="tx1"/>
                </a:solidFill>
              </a:rPr>
              <a:t>ASAMBLEA GENERAL ORDINARIA</a:t>
            </a:r>
          </a:p>
          <a:p>
            <a:pPr algn="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428542-76B7-44AB-B459-3AD4499D2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504" y="-327216"/>
            <a:ext cx="8015837" cy="83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0151"/>
      </p:ext>
    </p:extLst>
  </p:cSld>
  <p:clrMapOvr>
    <a:masterClrMapping/>
  </p:clrMapOvr>
  <p:transition advClick="0" advTm="6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3B8CC2-23A2-421A-9AE3-9107CE72C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8209"/>
      </p:ext>
    </p:extLst>
  </p:cSld>
  <p:clrMapOvr>
    <a:masterClrMapping/>
  </p:clrMapOvr>
  <p:transition advClick="0" advTm="6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D3F15-F5B6-4658-927F-E6F0BBDA9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7852" y="1809272"/>
            <a:ext cx="5706631" cy="2541431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Votación de los nuevos cargos de la directiva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977D7C3-7AA4-4E3C-B4AC-2CCD32175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198" y="4712407"/>
            <a:ext cx="7233589" cy="1096899"/>
          </a:xfrm>
        </p:spPr>
        <p:txBody>
          <a:bodyPr/>
          <a:lstStyle/>
          <a:p>
            <a:r>
              <a:rPr lang="es-ES" sz="2000" b="1" dirty="0">
                <a:solidFill>
                  <a:schemeClr val="tx1"/>
                </a:solidFill>
              </a:rPr>
              <a:t>ASAMBLEA GENERAL ORDINARIA - 2026</a:t>
            </a:r>
          </a:p>
          <a:p>
            <a:pPr algn="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428542-76B7-44AB-B459-3AD4499D2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504" y="-327216"/>
            <a:ext cx="8015837" cy="83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1407"/>
      </p:ext>
    </p:extLst>
  </p:cSld>
  <p:clrMapOvr>
    <a:masterClrMapping/>
  </p:clrMapOvr>
  <p:transition advClick="0" advTm="6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CDF3A-6324-7248-E110-6534DE62F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DB656-89BE-7DB5-4EE1-DD6D249B6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0728" y="1302859"/>
            <a:ext cx="6944929" cy="2541431"/>
          </a:xfrm>
        </p:spPr>
        <p:txBody>
          <a:bodyPr>
            <a:noAutofit/>
          </a:bodyPr>
          <a:lstStyle/>
          <a:p>
            <a:r>
              <a:rPr lang="es-ES" sz="5700" b="1" dirty="0">
                <a:solidFill>
                  <a:schemeClr val="tx1"/>
                </a:solidFill>
              </a:rPr>
              <a:t>Ruegos y preguntas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4E6D101-90A4-893A-E92C-9C300D013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6684" y="4014100"/>
            <a:ext cx="7766936" cy="1096899"/>
          </a:xfrm>
        </p:spPr>
        <p:txBody>
          <a:bodyPr/>
          <a:lstStyle/>
          <a:p>
            <a:pPr algn="r"/>
            <a:r>
              <a:rPr lang="es-ES" sz="2000" b="1" dirty="0">
                <a:solidFill>
                  <a:schemeClr val="tx1"/>
                </a:solidFill>
              </a:rPr>
              <a:t>ASAMBLEA GENERAL ORDINARIA </a:t>
            </a:r>
            <a:r>
              <a:rPr lang="es-ES" sz="2000" b="1">
                <a:solidFill>
                  <a:schemeClr val="tx1"/>
                </a:solidFill>
              </a:rPr>
              <a:t>- 2026</a:t>
            </a:r>
            <a:endParaRPr lang="es-ES" sz="2000" b="1" dirty="0">
              <a:solidFill>
                <a:schemeClr val="tx1"/>
              </a:solidFill>
            </a:endParaRPr>
          </a:p>
          <a:p>
            <a:pPr algn="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5FE2FC-8F8F-ECA3-2137-322925F1F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504" y="-327216"/>
            <a:ext cx="8015837" cy="83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4899"/>
      </p:ext>
    </p:extLst>
  </p:cSld>
  <p:clrMapOvr>
    <a:masterClrMapping/>
  </p:clrMapOvr>
  <p:transition advClick="0" advTm="6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64168-9AEF-4FB5-AB7B-EC5D3F32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20" y="525964"/>
            <a:ext cx="6378628" cy="1049235"/>
          </a:xfrm>
        </p:spPr>
        <p:txBody>
          <a:bodyPr>
            <a:noAutofit/>
          </a:bodyPr>
          <a:lstStyle/>
          <a:p>
            <a:r>
              <a:rPr lang="es-ES" sz="4400" b="1" dirty="0"/>
              <a:t>Puntos a tratar: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D70C9-1962-4256-8D6F-BEEF4366B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880" y="1344884"/>
            <a:ext cx="6378628" cy="34506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500" dirty="0"/>
              <a:t>Lectura del acta de la asamblea de 2025 y aprobación de la misma si procede.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500" dirty="0"/>
              <a:t>Cuentas 2025 y aprobación si procede.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500" dirty="0"/>
              <a:t>Balance de asistencia y terapias realizadas en 2025.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500" dirty="0"/>
              <a:t>Información de las actividades a realizar durante el 2026.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500" dirty="0"/>
              <a:t>Votación de nuevos cargos de la directiva.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500" dirty="0"/>
              <a:t>Ruegos y preguntas.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0E81ED-7B68-4FFC-9EC6-531D73B98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197" y="-742507"/>
            <a:ext cx="8015837" cy="83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89828"/>
      </p:ext>
    </p:extLst>
  </p:cSld>
  <p:clrMapOvr>
    <a:masterClrMapping/>
  </p:clrMapOvr>
  <p:transition advClick="0" advTm="6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B444699-39B8-4896-8998-FC7965AA9429}"/>
              </a:ext>
            </a:extLst>
          </p:cNvPr>
          <p:cNvSpPr/>
          <p:nvPr/>
        </p:nvSpPr>
        <p:spPr>
          <a:xfrm>
            <a:off x="1806670" y="296233"/>
            <a:ext cx="8830914" cy="378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RELACIÓN DE INGRESOS Y GASTOS </a:t>
            </a:r>
            <a:r>
              <a:rPr lang="es-ES" sz="4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2025</a:t>
            </a:r>
            <a:endParaRPr lang="es-ES" sz="28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731A7DC-89E4-4A6F-8A72-1FDD1DC2F5F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0538685"/>
              </p:ext>
            </p:extLst>
          </p:nvPr>
        </p:nvGraphicFramePr>
        <p:xfrm>
          <a:off x="947513" y="798582"/>
          <a:ext cx="4570418" cy="41240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14069">
                  <a:extLst>
                    <a:ext uri="{9D8B030D-6E8A-4147-A177-3AD203B41FA5}">
                      <a16:colId xmlns:a16="http://schemas.microsoft.com/office/drawing/2014/main" val="1036213882"/>
                    </a:ext>
                  </a:extLst>
                </a:gridCol>
                <a:gridCol w="1656349">
                  <a:extLst>
                    <a:ext uri="{9D8B030D-6E8A-4147-A177-3AD203B41FA5}">
                      <a16:colId xmlns:a16="http://schemas.microsoft.com/office/drawing/2014/main" val="1670185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es-ES" sz="2000" b="1" dirty="0"/>
                        <a:t>INGRESOS 2025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2000" b="1" dirty="0"/>
                        <a:t>TOTAL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153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Convenio Ayuntamiento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28.500,00 €</a:t>
                      </a:r>
                      <a:endParaRPr lang="es-ES" sz="20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388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Subvención Fundación la Caixa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s-ES" sz="1800" b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8.472,00 €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138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Cuota de Socios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6.160,00 €</a:t>
                      </a:r>
                      <a:endParaRPr lang="es-ES" sz="20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9261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Festival Benéfico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4.270,00 €</a:t>
                      </a:r>
                      <a:endParaRPr lang="es-ES" sz="20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0793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Subvención Fundación </a:t>
                      </a:r>
                      <a:r>
                        <a:rPr lang="es-ES" dirty="0" err="1"/>
                        <a:t>Cajamurcia</a:t>
                      </a:r>
                      <a:r>
                        <a:rPr lang="es-ES" dirty="0"/>
                        <a:t> y </a:t>
                      </a:r>
                      <a:r>
                        <a:rPr lang="es-ES" dirty="0" err="1"/>
                        <a:t>Caixabank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2.500,00 €</a:t>
                      </a:r>
                      <a:endParaRPr lang="es-ES" sz="20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84329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Sesiones de psicología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900,00 €</a:t>
                      </a:r>
                      <a:endParaRPr lang="es-ES" sz="20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855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Donativo empresas y socios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778,00 €</a:t>
                      </a:r>
                      <a:endParaRPr lang="es-ES" sz="20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95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Mercadillo Navidad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200,00 €</a:t>
                      </a:r>
                      <a:endParaRPr lang="es-ES" sz="20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6724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/>
                        <a:t>TOTAL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51.780,00 €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55078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50.932,80 €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4213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BFE67FF-DB33-4753-9C3F-93E3E0E6A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13842"/>
              </p:ext>
            </p:extLst>
          </p:nvPr>
        </p:nvGraphicFramePr>
        <p:xfrm>
          <a:off x="5929743" y="798582"/>
          <a:ext cx="5642147" cy="495477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865898">
                  <a:extLst>
                    <a:ext uri="{9D8B030D-6E8A-4147-A177-3AD203B41FA5}">
                      <a16:colId xmlns:a16="http://schemas.microsoft.com/office/drawing/2014/main" val="3466212566"/>
                    </a:ext>
                  </a:extLst>
                </a:gridCol>
                <a:gridCol w="1776249">
                  <a:extLst>
                    <a:ext uri="{9D8B030D-6E8A-4147-A177-3AD203B41FA5}">
                      <a16:colId xmlns:a16="http://schemas.microsoft.com/office/drawing/2014/main" val="3983754592"/>
                    </a:ext>
                  </a:extLst>
                </a:gridCol>
              </a:tblGrid>
              <a:tr h="224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GASTOS 2025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/>
                        </a:rPr>
                        <a:t>TOTAL</a:t>
                      </a:r>
                      <a:endParaRPr lang="es-ES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681126"/>
                  </a:ext>
                </a:extLst>
              </a:tr>
              <a:tr h="2557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Personal 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22.793,42 €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679154"/>
                  </a:ext>
                </a:extLst>
              </a:tr>
              <a:tr h="2674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Alquiler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5.701,80 €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381195"/>
                  </a:ext>
                </a:extLst>
              </a:tr>
              <a:tr h="2674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Luz y agua 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(suministros).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868,01 €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138086"/>
                  </a:ext>
                </a:extLst>
              </a:tr>
              <a:tr h="2674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Hacienda (modelos IRPF 111 y 115)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4.793,06 €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129484"/>
                  </a:ext>
                </a:extLst>
              </a:tr>
              <a:tr h="2674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Asesoría fiscal y contable, Consultoría.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1.010,47 €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31323"/>
                  </a:ext>
                </a:extLst>
              </a:tr>
              <a:tr h="228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Mantenimiento local 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(reparaciones, limpieza, extintores,…).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1.034,71 €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158886"/>
                  </a:ext>
                </a:extLst>
              </a:tr>
              <a:tr h="2674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Telefonía e internet.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548,52 €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14829"/>
                  </a:ext>
                </a:extLst>
              </a:tr>
              <a:tr h="2674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Mat. Oficina e Informático.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Servicio informático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2.057,01 €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923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Seguros Responsabilidad Civil y Local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617,71 €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345153"/>
                  </a:ext>
                </a:extLst>
              </a:tr>
              <a:tr h="2674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Publicidad 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(carteles, folletos, Web).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1.048,24 €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91840"/>
                  </a:ext>
                </a:extLst>
              </a:tr>
              <a:tr h="337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Otros 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(regalos, supermercados, 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dietas, gasolina, tasas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…). 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4.874,69 €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304762"/>
                  </a:ext>
                </a:extLst>
              </a:tr>
              <a:tr h="369755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45.347,64 €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45212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ABAD519-4105-4F22-9778-376E63E7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58026"/>
              </p:ext>
            </p:extLst>
          </p:nvPr>
        </p:nvGraphicFramePr>
        <p:xfrm>
          <a:off x="5929742" y="6169994"/>
          <a:ext cx="3538117" cy="374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39035893"/>
                    </a:ext>
                  </a:extLst>
                </a:gridCol>
                <a:gridCol w="1760117">
                  <a:extLst>
                    <a:ext uri="{9D8B030D-6E8A-4147-A177-3AD203B41FA5}">
                      <a16:colId xmlns:a16="http://schemas.microsoft.com/office/drawing/2014/main" val="1571412658"/>
                    </a:ext>
                  </a:extLst>
                </a:gridCol>
              </a:tblGrid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REMANENTE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6.432,36 €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4645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8682091-65B4-2225-EFB7-EBE7B6629553}"/>
              </a:ext>
            </a:extLst>
          </p:cNvPr>
          <p:cNvSpPr txBox="1"/>
          <p:nvPr/>
        </p:nvSpPr>
        <p:spPr>
          <a:xfrm>
            <a:off x="2482597" y="7041195"/>
            <a:ext cx="418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ES" b="1" dirty="0"/>
              <a:t> 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A1328A-69F7-6EBB-59A7-5C5802705275}"/>
              </a:ext>
            </a:extLst>
          </p:cNvPr>
          <p:cNvSpPr txBox="1"/>
          <p:nvPr/>
        </p:nvSpPr>
        <p:spPr>
          <a:xfrm>
            <a:off x="1201238" y="4879674"/>
            <a:ext cx="44747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FF0000"/>
                </a:solidFill>
              </a:rPr>
              <a:t>*</a:t>
            </a:r>
            <a:r>
              <a:rPr lang="es-ES" sz="1800" dirty="0"/>
              <a:t>La subvención de F. la Caixa </a:t>
            </a:r>
            <a:r>
              <a:rPr lang="es-ES" dirty="0"/>
              <a:t>se percibirá en dos pagos: </a:t>
            </a:r>
            <a:r>
              <a:rPr lang="es-ES" dirty="0">
                <a:solidFill>
                  <a:srgbClr val="FF0000"/>
                </a:solidFill>
              </a:rPr>
              <a:t>7.624,80 € en 2025 </a:t>
            </a:r>
            <a:r>
              <a:rPr lang="es-ES" dirty="0"/>
              <a:t>y 847,20 € en octubre de 2026, una vez justificada correctamente. Aunque se ha contado el total como ingreso.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59084049"/>
      </p:ext>
    </p:extLst>
  </p:cSld>
  <p:clrMapOvr>
    <a:masterClrMapping/>
  </p:clrMapOvr>
  <p:transition advClick="0" advTm="6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ED08-E0CA-21DE-2FD1-25B425C2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603" y="68317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u="sng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APROBACIÓN DE CUENTAS </a:t>
            </a:r>
            <a:r>
              <a:rPr lang="es-ES" sz="6700" b="1" u="sng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2025</a:t>
            </a:r>
            <a:r>
              <a:rPr lang="es-ES" sz="4400" b="1" u="sng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F586D-E5BD-B3D6-0782-2991F2A3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341" y="2423348"/>
            <a:ext cx="8596668" cy="3880773"/>
          </a:xfrm>
        </p:spPr>
        <p:txBody>
          <a:bodyPr>
            <a:normAutofit fontScale="62500" lnSpcReduction="20000"/>
          </a:bodyPr>
          <a:lstStyle/>
          <a:p>
            <a:r>
              <a:rPr lang="es-ES" sz="6200" dirty="0"/>
              <a:t>Ingresos: </a:t>
            </a:r>
            <a:r>
              <a:rPr lang="es-ES" sz="6200" b="1" dirty="0">
                <a:solidFill>
                  <a:schemeClr val="tx1"/>
                </a:solidFill>
              </a:rPr>
              <a:t>51.780,00 €</a:t>
            </a:r>
            <a:endParaRPr lang="es-ES" sz="6200" dirty="0">
              <a:solidFill>
                <a:schemeClr val="tx1"/>
              </a:solidFill>
            </a:endParaRPr>
          </a:p>
          <a:p>
            <a:r>
              <a:rPr lang="es-ES" sz="6200" dirty="0"/>
              <a:t>Gastos:   </a:t>
            </a:r>
            <a:r>
              <a:rPr lang="es-ES" sz="6200" b="1" dirty="0">
                <a:solidFill>
                  <a:schemeClr val="tx1"/>
                </a:solidFill>
              </a:rPr>
              <a:t>45.347,64 €</a:t>
            </a:r>
          </a:p>
          <a:p>
            <a:r>
              <a:rPr lang="es-ES" sz="6200" dirty="0"/>
              <a:t>Resultado:</a:t>
            </a:r>
            <a:r>
              <a:rPr lang="es-ES" sz="6200" b="1" dirty="0">
                <a:solidFill>
                  <a:schemeClr val="tx1"/>
                </a:solidFill>
              </a:rPr>
              <a:t> 6.432,36 € (superávit) </a:t>
            </a:r>
          </a:p>
          <a:p>
            <a:pPr marL="0" indent="0">
              <a:buNone/>
            </a:pPr>
            <a:r>
              <a:rPr lang="es-ES" sz="4200" b="1" dirty="0">
                <a:solidFill>
                  <a:schemeClr val="tx1"/>
                </a:solidFill>
              </a:rPr>
              <a:t>Parte del resultado del ejercicio se debe a que la subvención de Fundación la Caixa tiene que cubrir los gastos de enero a septiembre.</a:t>
            </a:r>
          </a:p>
          <a:p>
            <a:pPr marL="0" indent="0">
              <a:buNone/>
            </a:pPr>
            <a:r>
              <a:rPr lang="es-ES" sz="4200" b="1" dirty="0">
                <a:solidFill>
                  <a:schemeClr val="tx1"/>
                </a:solidFill>
              </a:rPr>
              <a:t>(4.151,80 €)</a:t>
            </a:r>
          </a:p>
          <a:p>
            <a:r>
              <a:rPr lang="es-ES" sz="4000" dirty="0"/>
              <a:t>Firma Presidente y Secretaria.</a:t>
            </a: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105475848"/>
      </p:ext>
    </p:extLst>
  </p:cSld>
  <p:clrMapOvr>
    <a:masterClrMapping/>
  </p:clrMapOvr>
  <p:transition advClick="0" advTm="6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D2123A4-87A7-4D11-9588-984876298E12}"/>
              </a:ext>
            </a:extLst>
          </p:cNvPr>
          <p:cNvSpPr/>
          <p:nvPr/>
        </p:nvSpPr>
        <p:spPr>
          <a:xfrm>
            <a:off x="4024713" y="316430"/>
            <a:ext cx="4042719" cy="639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127AC1-6CE7-48F5-8A58-CF095350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430"/>
            <a:ext cx="12192000" cy="12085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BALANCE DE ASISTENCIA </a:t>
            </a:r>
            <a:br>
              <a:rPr lang="es-ES" sz="3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2025</a:t>
            </a:r>
            <a:endParaRPr lang="es-E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F2E33FB-9F9F-4537-9AF2-622CE552A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290029"/>
              </p:ext>
            </p:extLst>
          </p:nvPr>
        </p:nvGraphicFramePr>
        <p:xfrm>
          <a:off x="3843201" y="2264472"/>
          <a:ext cx="2708205" cy="327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ED89533-60B6-49A8-9CE0-D81E68B11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18864"/>
              </p:ext>
            </p:extLst>
          </p:nvPr>
        </p:nvGraphicFramePr>
        <p:xfrm>
          <a:off x="85177" y="1148316"/>
          <a:ext cx="12191999" cy="477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FF548E7-06FA-40F4-B114-50CBCC165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145408"/>
              </p:ext>
            </p:extLst>
          </p:nvPr>
        </p:nvGraphicFramePr>
        <p:xfrm>
          <a:off x="723014" y="4224088"/>
          <a:ext cx="4757178" cy="327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71020485"/>
      </p:ext>
    </p:extLst>
  </p:cSld>
  <p:clrMapOvr>
    <a:masterClrMapping/>
  </p:clrMapOvr>
  <p:transition advClick="0" advTm="6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5EE67F8-FBF4-48E6-99E9-6B540691B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060749"/>
              </p:ext>
            </p:extLst>
          </p:nvPr>
        </p:nvGraphicFramePr>
        <p:xfrm>
          <a:off x="1345324" y="412626"/>
          <a:ext cx="8128000" cy="559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B685F8A-AA28-8E18-F7A7-9E8EFD828687}"/>
              </a:ext>
            </a:extLst>
          </p:cNvPr>
          <p:cNvSpPr txBox="1"/>
          <p:nvPr/>
        </p:nvSpPr>
        <p:spPr>
          <a:xfrm>
            <a:off x="1587062" y="819807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AÑO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DA311A-4C06-4B05-A296-CC2D5C6E95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55440"/>
          <a:stretch/>
        </p:blipFill>
        <p:spPr>
          <a:xfrm>
            <a:off x="9682711" y="537585"/>
            <a:ext cx="576265" cy="7798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8D2A15-C3C8-46DB-BB14-77E9376911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5655"/>
          <a:stretch/>
        </p:blipFill>
        <p:spPr>
          <a:xfrm>
            <a:off x="9679238" y="1756103"/>
            <a:ext cx="702821" cy="7798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FC1DD1-EB52-4FDC-B42C-7E94EB1E76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55440"/>
          <a:stretch/>
        </p:blipFill>
        <p:spPr>
          <a:xfrm>
            <a:off x="9688318" y="3208739"/>
            <a:ext cx="576265" cy="7798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6892B7-5291-4040-A947-C9C7F18AE6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5655"/>
          <a:stretch/>
        </p:blipFill>
        <p:spPr>
          <a:xfrm>
            <a:off x="9556155" y="4322072"/>
            <a:ext cx="702821" cy="7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4562"/>
      </p:ext>
    </p:extLst>
  </p:cSld>
  <p:clrMapOvr>
    <a:masterClrMapping/>
  </p:clrMapOvr>
  <p:transition advClick="0" advTm="6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F4439D8-6312-F550-5175-A4EDF2EC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485"/>
            <a:ext cx="12192000" cy="1134701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0033CC"/>
                </a:solidFill>
              </a:rPr>
              <a:t>Según edad y género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3343CA4-B87E-410A-92E9-0B0DD4A7E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55676"/>
              </p:ext>
            </p:extLst>
          </p:nvPr>
        </p:nvGraphicFramePr>
        <p:xfrm>
          <a:off x="1117600" y="1060835"/>
          <a:ext cx="9971313" cy="5293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205418">
                  <a:extLst>
                    <a:ext uri="{9D8B030D-6E8A-4147-A177-3AD203B41FA5}">
                      <a16:colId xmlns:a16="http://schemas.microsoft.com/office/drawing/2014/main" val="2181479797"/>
                    </a:ext>
                  </a:extLst>
                </a:gridCol>
                <a:gridCol w="1939242">
                  <a:extLst>
                    <a:ext uri="{9D8B030D-6E8A-4147-A177-3AD203B41FA5}">
                      <a16:colId xmlns:a16="http://schemas.microsoft.com/office/drawing/2014/main" val="681144398"/>
                    </a:ext>
                  </a:extLst>
                </a:gridCol>
                <a:gridCol w="1944822">
                  <a:extLst>
                    <a:ext uri="{9D8B030D-6E8A-4147-A177-3AD203B41FA5}">
                      <a16:colId xmlns:a16="http://schemas.microsoft.com/office/drawing/2014/main" val="1756085191"/>
                    </a:ext>
                  </a:extLst>
                </a:gridCol>
                <a:gridCol w="1939242">
                  <a:extLst>
                    <a:ext uri="{9D8B030D-6E8A-4147-A177-3AD203B41FA5}">
                      <a16:colId xmlns:a16="http://schemas.microsoft.com/office/drawing/2014/main" val="1401794294"/>
                    </a:ext>
                  </a:extLst>
                </a:gridCol>
                <a:gridCol w="1942589">
                  <a:extLst>
                    <a:ext uri="{9D8B030D-6E8A-4147-A177-3AD203B41FA5}">
                      <a16:colId xmlns:a16="http://schemas.microsoft.com/office/drawing/2014/main" val="2680717898"/>
                    </a:ext>
                  </a:extLst>
                </a:gridCol>
              </a:tblGrid>
              <a:tr h="269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755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s-ES" sz="2400" spc="-10" dirty="0">
                          <a:effectLst/>
                        </a:rPr>
                        <a:t>HOMBRES</a:t>
                      </a:r>
                      <a:endParaRPr lang="es-ES" sz="24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5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s-ES" sz="2400" spc="-10" dirty="0">
                          <a:effectLst/>
                        </a:rPr>
                        <a:t>MUJERES</a:t>
                      </a:r>
                      <a:endParaRPr lang="es-ES" sz="24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425847"/>
                  </a:ext>
                </a:extLst>
              </a:tr>
              <a:tr h="750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7655" indent="-552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Con </a:t>
                      </a:r>
                      <a:r>
                        <a:rPr lang="es-ES" sz="24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Trast</a:t>
                      </a:r>
                      <a:r>
                        <a:rPr lang="es-ES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. Adictivo</a:t>
                      </a:r>
                      <a:endParaRPr lang="es-ES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7655" marR="16510" indent="-5524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s-ES" sz="24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Familiares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7655" indent="-55245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 </a:t>
                      </a:r>
                      <a:r>
                        <a:rPr lang="es-ES" sz="2400" b="0" kern="120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Trast</a:t>
                      </a:r>
                      <a:r>
                        <a:rPr lang="es-ES" sz="24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Adictivo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7655" marR="17780" indent="-5524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s-ES" sz="2400" b="0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Familiares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629807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pPr marL="24765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Edad</a:t>
                      </a:r>
                      <a:r>
                        <a:rPr lang="es-ES" sz="2400" spc="-20">
                          <a:effectLst/>
                        </a:rPr>
                        <a:t> </a:t>
                      </a:r>
                      <a:r>
                        <a:rPr lang="es-ES" sz="2400">
                          <a:effectLst/>
                        </a:rPr>
                        <a:t>13-</a:t>
                      </a:r>
                      <a:r>
                        <a:rPr lang="es-ES" sz="2400" spc="-25">
                          <a:effectLst/>
                        </a:rPr>
                        <a:t>16</a:t>
                      </a:r>
                      <a:endParaRPr lang="es-ES" sz="24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127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marR="381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310359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pPr marL="24765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Edad</a:t>
                      </a:r>
                      <a:r>
                        <a:rPr lang="es-ES" sz="2400" spc="-20">
                          <a:effectLst/>
                        </a:rPr>
                        <a:t> </a:t>
                      </a:r>
                      <a:r>
                        <a:rPr lang="es-ES" sz="2400">
                          <a:effectLst/>
                        </a:rPr>
                        <a:t>17-</a:t>
                      </a:r>
                      <a:r>
                        <a:rPr lang="es-ES" sz="2400" spc="-25">
                          <a:effectLst/>
                        </a:rPr>
                        <a:t>18</a:t>
                      </a:r>
                      <a:endParaRPr lang="es-ES" sz="24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127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marR="381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724546"/>
                  </a:ext>
                </a:extLst>
              </a:tr>
              <a:tr h="370774">
                <a:tc>
                  <a:txBody>
                    <a:bodyPr/>
                    <a:lstStyle/>
                    <a:p>
                      <a:pPr marL="24765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Edad</a:t>
                      </a:r>
                      <a:r>
                        <a:rPr lang="es-ES" sz="2400" spc="-20" dirty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19-</a:t>
                      </a:r>
                      <a:r>
                        <a:rPr lang="es-ES" sz="2400" spc="-25" dirty="0">
                          <a:effectLst/>
                        </a:rPr>
                        <a:t>30</a:t>
                      </a:r>
                      <a:endParaRPr lang="es-ES" sz="24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127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marR="381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085104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pPr marL="24765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Edad</a:t>
                      </a:r>
                      <a:r>
                        <a:rPr lang="es-ES" sz="3200" spc="-20" dirty="0">
                          <a:effectLst/>
                        </a:rPr>
                        <a:t> </a:t>
                      </a:r>
                      <a:r>
                        <a:rPr lang="es-ES" sz="3200" dirty="0">
                          <a:effectLst/>
                        </a:rPr>
                        <a:t>31-</a:t>
                      </a:r>
                      <a:r>
                        <a:rPr lang="es-ES" sz="3200" spc="-25" dirty="0">
                          <a:effectLst/>
                        </a:rPr>
                        <a:t>65</a:t>
                      </a:r>
                      <a:endParaRPr lang="es-ES" sz="3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marR="127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marR="508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327171"/>
                  </a:ext>
                </a:extLst>
              </a:tr>
              <a:tr h="538396">
                <a:tc>
                  <a:txBody>
                    <a:bodyPr/>
                    <a:lstStyle/>
                    <a:p>
                      <a:pPr marL="2476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Edad</a:t>
                      </a:r>
                      <a:r>
                        <a:rPr lang="es-ES" sz="2400" spc="-10">
                          <a:effectLst/>
                        </a:rPr>
                        <a:t> </a:t>
                      </a:r>
                      <a:r>
                        <a:rPr lang="es-ES" sz="2400">
                          <a:effectLst/>
                        </a:rPr>
                        <a:t>&gt;</a:t>
                      </a:r>
                      <a:r>
                        <a:rPr lang="es-ES" sz="2400" spc="5">
                          <a:effectLst/>
                        </a:rPr>
                        <a:t> </a:t>
                      </a:r>
                      <a:r>
                        <a:rPr lang="es-ES" sz="2400">
                          <a:effectLst/>
                        </a:rPr>
                        <a:t>de</a:t>
                      </a:r>
                      <a:r>
                        <a:rPr lang="es-ES" sz="2400" spc="-20">
                          <a:effectLst/>
                        </a:rPr>
                        <a:t> </a:t>
                      </a:r>
                      <a:r>
                        <a:rPr lang="es-ES" sz="2400" spc="-25">
                          <a:effectLst/>
                        </a:rPr>
                        <a:t>65</a:t>
                      </a:r>
                      <a:endParaRPr lang="es-ES" sz="24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127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marR="381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47026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pPr marL="24765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spc="-10" dirty="0">
                          <a:effectLst/>
                        </a:rPr>
                        <a:t>Enfermos/as</a:t>
                      </a:r>
                      <a:endParaRPr lang="es-ES" sz="24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127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b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571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b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08849"/>
                  </a:ext>
                </a:extLst>
              </a:tr>
              <a:tr h="368974">
                <a:tc>
                  <a:txBody>
                    <a:bodyPr/>
                    <a:lstStyle/>
                    <a:p>
                      <a:pPr marL="24765" marR="190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spc="-10">
                          <a:effectLst/>
                        </a:rPr>
                        <a:t>Familiares</a:t>
                      </a:r>
                      <a:endParaRPr lang="es-ES" sz="24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b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400" b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635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21772"/>
                  </a:ext>
                </a:extLst>
              </a:tr>
              <a:tr h="390572">
                <a:tc>
                  <a:txBody>
                    <a:bodyPr/>
                    <a:lstStyle/>
                    <a:p>
                      <a:pPr marL="24765" marR="2540"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s-ES" sz="2400" spc="-10">
                          <a:effectLst/>
                        </a:rPr>
                        <a:t>Total</a:t>
                      </a:r>
                      <a:endParaRPr lang="es-ES" sz="24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590"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50"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622311"/>
                  </a:ext>
                </a:extLst>
              </a:tr>
              <a:tr h="91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13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193</a:t>
                      </a:r>
                      <a:r>
                        <a:rPr lang="es-ES" sz="2400" spc="-25" dirty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usuarios</a:t>
                      </a:r>
                      <a:r>
                        <a:rPr lang="es-ES" sz="2400" spc="-25" dirty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en</a:t>
                      </a:r>
                      <a:r>
                        <a:rPr lang="es-ES" sz="2400" spc="-20" dirty="0">
                          <a:effectLst/>
                        </a:rPr>
                        <a:t> </a:t>
                      </a:r>
                      <a:r>
                        <a:rPr lang="es-ES" sz="2400" spc="-10" dirty="0">
                          <a:effectLst/>
                        </a:rPr>
                        <a:t>rehabilitación</a:t>
                      </a:r>
                    </a:p>
                    <a:p>
                      <a:pPr marL="2413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s-ES" sz="24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204 personas atendidas</a:t>
                      </a:r>
                      <a:endParaRPr lang="es-ES" sz="24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28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93109"/>
      </p:ext>
    </p:extLst>
  </p:cSld>
  <p:clrMapOvr>
    <a:masterClrMapping/>
  </p:clrMapOvr>
  <p:transition advClick="0" advTm="6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7718CEB-FBB7-4F77-BD82-CDBF3E336D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9399126"/>
              </p:ext>
            </p:extLst>
          </p:nvPr>
        </p:nvGraphicFramePr>
        <p:xfrm>
          <a:off x="398462" y="-250614"/>
          <a:ext cx="11395075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A904AE1-C938-4938-A65B-629D0FC6B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071499"/>
              </p:ext>
            </p:extLst>
          </p:nvPr>
        </p:nvGraphicFramePr>
        <p:xfrm>
          <a:off x="1748988" y="3429000"/>
          <a:ext cx="67854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ítulo 2">
            <a:extLst>
              <a:ext uri="{FF2B5EF4-FFF2-40B4-BE49-F238E27FC236}">
                <a16:creationId xmlns:a16="http://schemas.microsoft.com/office/drawing/2014/main" id="{445CF5E8-711A-420E-ACA4-BC66E648B33B}"/>
              </a:ext>
            </a:extLst>
          </p:cNvPr>
          <p:cNvSpPr txBox="1">
            <a:spLocks/>
          </p:cNvSpPr>
          <p:nvPr/>
        </p:nvSpPr>
        <p:spPr>
          <a:xfrm>
            <a:off x="634124" y="609600"/>
            <a:ext cx="9628716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03772"/>
      </p:ext>
    </p:extLst>
  </p:cSld>
  <p:clrMapOvr>
    <a:masterClrMapping/>
  </p:clrMapOvr>
  <p:transition advClick="0" advTm="6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4DA72AE-C068-DC59-2EE9-078D60A70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177928"/>
              </p:ext>
            </p:extLst>
          </p:nvPr>
        </p:nvGraphicFramePr>
        <p:xfrm>
          <a:off x="508000" y="1169131"/>
          <a:ext cx="10170510" cy="4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8799146"/>
      </p:ext>
    </p:extLst>
  </p:cSld>
  <p:clrMapOvr>
    <a:masterClrMapping/>
  </p:clrMapOvr>
  <p:transition advClick="0" advTm="6000">
    <p:fade/>
  </p:transition>
</p:sld>
</file>

<file path=ppt/theme/theme1.xml><?xml version="1.0" encoding="utf-8"?>
<a:theme xmlns:a="http://schemas.openxmlformats.org/drawingml/2006/main" name="Fac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2487</TotalTime>
  <Words>604</Words>
  <Application>Microsoft Office PowerPoint</Application>
  <PresentationFormat>Panorámica</PresentationFormat>
  <Paragraphs>195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Aharoni</vt:lpstr>
      <vt:lpstr>Arial</vt:lpstr>
      <vt:lpstr>Arial MT</vt:lpstr>
      <vt:lpstr>Calibri</vt:lpstr>
      <vt:lpstr>Gill Sans MT</vt:lpstr>
      <vt:lpstr>Trebuchet MS</vt:lpstr>
      <vt:lpstr>Wingdings 3</vt:lpstr>
      <vt:lpstr>Faceta</vt:lpstr>
      <vt:lpstr>ASAMBLEA GENERAL ORDINARIA</vt:lpstr>
      <vt:lpstr>Puntos a tratar:</vt:lpstr>
      <vt:lpstr>Presentación de PowerPoint</vt:lpstr>
      <vt:lpstr>APROBACIÓN DE CUENTAS 2025 </vt:lpstr>
      <vt:lpstr>BALANCE DE ASISTENCIA  2025</vt:lpstr>
      <vt:lpstr>Presentación de PowerPoint</vt:lpstr>
      <vt:lpstr>Según edad y género</vt:lpstr>
      <vt:lpstr>Presentación de PowerPoint</vt:lpstr>
      <vt:lpstr>Presentación de PowerPoint</vt:lpstr>
      <vt:lpstr>ADICCIONES ATENDIDAS  </vt:lpstr>
      <vt:lpstr>Presentación de PowerPoint</vt:lpstr>
      <vt:lpstr>Información de actividades del 2026</vt:lpstr>
      <vt:lpstr>Presentación de PowerPoint</vt:lpstr>
      <vt:lpstr>Votación de los nuevos cargos de la directiva</vt:lpstr>
      <vt:lpstr>Ruegos y 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DATOS ASAMBLEA 2022</dc:title>
  <dc:creator>ARY</dc:creator>
  <cp:lastModifiedBy>ARY</cp:lastModifiedBy>
  <cp:revision>384</cp:revision>
  <cp:lastPrinted>2026-02-11T11:36:33Z</cp:lastPrinted>
  <dcterms:created xsi:type="dcterms:W3CDTF">2022-02-28T11:53:01Z</dcterms:created>
  <dcterms:modified xsi:type="dcterms:W3CDTF">2026-03-02T17:49:56Z</dcterms:modified>
</cp:coreProperties>
</file>